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80" r:id="rId3"/>
    <p:sldMasterId id="2147483694" r:id="rId4"/>
    <p:sldMasterId id="2147483708" r:id="rId5"/>
  </p:sldMasterIdLst>
  <p:notesMasterIdLst>
    <p:notesMasterId r:id="rId30"/>
  </p:notesMasterIdLst>
  <p:sldIdLst>
    <p:sldId id="256" r:id="rId6"/>
    <p:sldId id="1113" r:id="rId7"/>
    <p:sldId id="4639" r:id="rId8"/>
    <p:sldId id="4640" r:id="rId9"/>
    <p:sldId id="4652" r:id="rId10"/>
    <p:sldId id="1126" r:id="rId11"/>
    <p:sldId id="4651" r:id="rId12"/>
    <p:sldId id="4654" r:id="rId13"/>
    <p:sldId id="4657" r:id="rId14"/>
    <p:sldId id="4658" r:id="rId15"/>
    <p:sldId id="4659" r:id="rId16"/>
    <p:sldId id="1146" r:id="rId17"/>
    <p:sldId id="1151" r:id="rId18"/>
    <p:sldId id="1178" r:id="rId19"/>
    <p:sldId id="1165" r:id="rId20"/>
    <p:sldId id="1179" r:id="rId21"/>
    <p:sldId id="1180" r:id="rId22"/>
    <p:sldId id="1182" r:id="rId23"/>
    <p:sldId id="1184" r:id="rId24"/>
    <p:sldId id="1154" r:id="rId25"/>
    <p:sldId id="1145" r:id="rId26"/>
    <p:sldId id="1140" r:id="rId27"/>
    <p:sldId id="1141" r:id="rId28"/>
    <p:sldId id="263" r:id="rId29"/>
  </p:sldIdLst>
  <p:sldSz cx="12192000" cy="6858000"/>
  <p:notesSz cx="6797675" cy="9926638"/>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996"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6058" cy="498419"/>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530" y="1"/>
            <a:ext cx="2946058" cy="498419"/>
          </a:xfrm>
          <a:prstGeom prst="rect">
            <a:avLst/>
          </a:prstGeom>
        </p:spPr>
        <p:txBody>
          <a:bodyPr vert="horz" lIns="91440" tIns="45720" rIns="91440" bIns="45720" rtlCol="0"/>
          <a:lstStyle>
            <a:lvl1pPr algn="r">
              <a:defRPr sz="1200"/>
            </a:lvl1pPr>
          </a:lstStyle>
          <a:p>
            <a:fld id="{50323D10-406C-4B9E-AB53-1A2213907A10}" type="datetimeFigureOut">
              <a:rPr lang="it-IT" smtClean="0"/>
              <a:t>29/04/2026</a:t>
            </a:fld>
            <a:endParaRPr lang="it-IT"/>
          </a:p>
        </p:txBody>
      </p:sp>
      <p:sp>
        <p:nvSpPr>
          <p:cNvPr id="4" name="Segnaposto immagine diapositiva 3"/>
          <p:cNvSpPr>
            <a:spLocks noGrp="1" noRot="1" noChangeAspect="1"/>
          </p:cNvSpPr>
          <p:nvPr>
            <p:ph type="sldImg" idx="2"/>
          </p:nvPr>
        </p:nvSpPr>
        <p:spPr>
          <a:xfrm>
            <a:off x="422275" y="1239838"/>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442" y="4777862"/>
            <a:ext cx="5438792" cy="3908527"/>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220"/>
            <a:ext cx="2946058" cy="498418"/>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530" y="9428220"/>
            <a:ext cx="2946058" cy="498418"/>
          </a:xfrm>
          <a:prstGeom prst="rect">
            <a:avLst/>
          </a:prstGeom>
        </p:spPr>
        <p:txBody>
          <a:bodyPr vert="horz" lIns="91440" tIns="45720" rIns="91440" bIns="45720" rtlCol="0" anchor="b"/>
          <a:lstStyle>
            <a:lvl1pPr algn="r">
              <a:defRPr sz="1200"/>
            </a:lvl1pPr>
          </a:lstStyle>
          <a:p>
            <a:fld id="{C93E31BE-18E8-4159-A166-BF9824635C6A}" type="slidenum">
              <a:rPr lang="it-IT" smtClean="0"/>
              <a:t>‹N›</a:t>
            </a:fld>
            <a:endParaRPr lang="it-IT"/>
          </a:p>
        </p:txBody>
      </p:sp>
    </p:spTree>
    <p:extLst>
      <p:ext uri="{BB962C8B-B14F-4D97-AF65-F5344CB8AC3E}">
        <p14:creationId xmlns:p14="http://schemas.microsoft.com/office/powerpoint/2010/main" val="3859995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400" b="1" i="0">
                <a:solidFill>
                  <a:srgbClr val="630615"/>
                </a:solidFill>
                <a:latin typeface="Segoe UI"/>
                <a:cs typeface="Segoe U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900" b="0" i="0">
                <a:solidFill>
                  <a:schemeClr val="tx1"/>
                </a:solidFill>
                <a:latin typeface="Segoe UI"/>
                <a:cs typeface="Segoe UI"/>
              </a:defRPr>
            </a:lvl1pPr>
          </a:lstStyle>
          <a:p>
            <a:pPr marL="12700">
              <a:lnSpc>
                <a:spcPct val="100000"/>
              </a:lnSpc>
              <a:spcBef>
                <a:spcPts val="170"/>
              </a:spcBef>
            </a:pPr>
            <a:r>
              <a:rPr dirty="0"/>
              <a:t>Copyright</a:t>
            </a:r>
            <a:r>
              <a:rPr spc="-50" dirty="0"/>
              <a:t> </a:t>
            </a:r>
            <a:r>
              <a:rPr spc="-10" dirty="0"/>
              <a:t>Teseo</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4/29/2026</a:t>
            </a:fld>
            <a:endParaRPr lang="en-US"/>
          </a:p>
        </p:txBody>
      </p:sp>
      <p:sp>
        <p:nvSpPr>
          <p:cNvPr id="6" name="Holder 6"/>
          <p:cNvSpPr>
            <a:spLocks noGrp="1"/>
          </p:cNvSpPr>
          <p:nvPr>
            <p:ph type="sldNum" sz="quarter" idx="7"/>
          </p:nvPr>
        </p:nvSpPr>
        <p:spPr/>
        <p:txBody>
          <a:bodyPr lIns="0" tIns="0" rIns="0" bIns="0"/>
          <a:lstStyle>
            <a:lvl1pPr>
              <a:defRPr sz="900" b="0" i="0">
                <a:solidFill>
                  <a:schemeClr val="tx1"/>
                </a:solidFill>
                <a:latin typeface="Segoe UI"/>
                <a:cs typeface="Segoe UI"/>
              </a:defRPr>
            </a:lvl1pPr>
          </a:lstStyle>
          <a:p>
            <a:pPr marL="38100">
              <a:lnSpc>
                <a:spcPct val="100000"/>
              </a:lnSpc>
              <a:spcBef>
                <a:spcPts val="170"/>
              </a:spcBef>
            </a:pPr>
            <a:fld id="{81D60167-4931-47E6-BA6A-407CBD079E47}" type="slidenum">
              <a:rPr spc="-25" dirty="0"/>
              <a:t>‹N›</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545513" y="1129488"/>
            <a:ext cx="11160125" cy="0"/>
          </a:xfrm>
          <a:custGeom>
            <a:avLst/>
            <a:gdLst/>
            <a:ahLst/>
            <a:cxnLst/>
            <a:rect l="l" t="t" r="r" b="b"/>
            <a:pathLst>
              <a:path w="11160125">
                <a:moveTo>
                  <a:pt x="0" y="0"/>
                </a:moveTo>
                <a:lnTo>
                  <a:pt x="11159998" y="0"/>
                </a:lnTo>
              </a:path>
            </a:pathLst>
          </a:custGeom>
          <a:ln w="25400">
            <a:solidFill>
              <a:srgbClr val="B7B7B7"/>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8559" y="6186995"/>
            <a:ext cx="390233" cy="651703"/>
          </a:xfrm>
          <a:prstGeom prst="rect">
            <a:avLst/>
          </a:prstGeom>
        </p:spPr>
      </p:pic>
      <p:sp>
        <p:nvSpPr>
          <p:cNvPr id="2" name="Holder 2"/>
          <p:cNvSpPr>
            <a:spLocks noGrp="1"/>
          </p:cNvSpPr>
          <p:nvPr>
            <p:ph type="title"/>
          </p:nvPr>
        </p:nvSpPr>
        <p:spPr/>
        <p:txBody>
          <a:bodyPr lIns="0" tIns="0" rIns="0" bIns="0"/>
          <a:lstStyle>
            <a:lvl1pPr>
              <a:defRPr sz="2400" b="1" i="0">
                <a:solidFill>
                  <a:srgbClr val="630615"/>
                </a:solidFill>
                <a:latin typeface="Segoe UI"/>
                <a:cs typeface="Segoe U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900" b="0" i="0">
                <a:solidFill>
                  <a:schemeClr val="tx1"/>
                </a:solidFill>
                <a:latin typeface="Segoe UI"/>
                <a:cs typeface="Segoe UI"/>
              </a:defRPr>
            </a:lvl1pPr>
          </a:lstStyle>
          <a:p>
            <a:pPr marL="12700">
              <a:lnSpc>
                <a:spcPct val="100000"/>
              </a:lnSpc>
              <a:spcBef>
                <a:spcPts val="170"/>
              </a:spcBef>
            </a:pPr>
            <a:r>
              <a:rPr dirty="0"/>
              <a:t>Copyright</a:t>
            </a:r>
            <a:r>
              <a:rPr spc="-50" dirty="0"/>
              <a:t> </a:t>
            </a:r>
            <a:r>
              <a:rPr spc="-10" dirty="0"/>
              <a:t>Teseo</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4/29/2026</a:t>
            </a:fld>
            <a:endParaRPr lang="en-US"/>
          </a:p>
        </p:txBody>
      </p:sp>
      <p:sp>
        <p:nvSpPr>
          <p:cNvPr id="6" name="Holder 6"/>
          <p:cNvSpPr>
            <a:spLocks noGrp="1"/>
          </p:cNvSpPr>
          <p:nvPr>
            <p:ph type="sldNum" sz="quarter" idx="7"/>
          </p:nvPr>
        </p:nvSpPr>
        <p:spPr/>
        <p:txBody>
          <a:bodyPr lIns="0" tIns="0" rIns="0" bIns="0"/>
          <a:lstStyle>
            <a:lvl1pPr>
              <a:defRPr sz="900" b="0" i="0">
                <a:solidFill>
                  <a:schemeClr val="tx1"/>
                </a:solidFill>
                <a:latin typeface="Segoe UI"/>
                <a:cs typeface="Segoe UI"/>
              </a:defRPr>
            </a:lvl1pPr>
          </a:lstStyle>
          <a:p>
            <a:pPr marL="38100">
              <a:lnSpc>
                <a:spcPct val="100000"/>
              </a:lnSpc>
              <a:spcBef>
                <a:spcPts val="170"/>
              </a:spcBef>
            </a:pPr>
            <a:fld id="{81D60167-4931-47E6-BA6A-407CBD079E47}" type="slidenum">
              <a:rPr spc="-25" dirty="0"/>
              <a:t>‹N›</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630615"/>
                </a:solidFill>
                <a:latin typeface="Segoe UI"/>
                <a:cs typeface="Segoe U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900" b="0" i="0">
                <a:solidFill>
                  <a:schemeClr val="tx1"/>
                </a:solidFill>
                <a:latin typeface="Segoe UI"/>
                <a:cs typeface="Segoe UI"/>
              </a:defRPr>
            </a:lvl1pPr>
          </a:lstStyle>
          <a:p>
            <a:pPr marL="12700">
              <a:lnSpc>
                <a:spcPct val="100000"/>
              </a:lnSpc>
              <a:spcBef>
                <a:spcPts val="170"/>
              </a:spcBef>
            </a:pPr>
            <a:r>
              <a:rPr dirty="0"/>
              <a:t>Copyright</a:t>
            </a:r>
            <a:r>
              <a:rPr spc="-50" dirty="0"/>
              <a:t> </a:t>
            </a:r>
            <a:r>
              <a:rPr spc="-10" dirty="0"/>
              <a:t>Teseo</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4/29/2026</a:t>
            </a:fld>
            <a:endParaRPr lang="en-US"/>
          </a:p>
        </p:txBody>
      </p:sp>
      <p:sp>
        <p:nvSpPr>
          <p:cNvPr id="7" name="Holder 7"/>
          <p:cNvSpPr>
            <a:spLocks noGrp="1"/>
          </p:cNvSpPr>
          <p:nvPr>
            <p:ph type="sldNum" sz="quarter" idx="7"/>
          </p:nvPr>
        </p:nvSpPr>
        <p:spPr/>
        <p:txBody>
          <a:bodyPr lIns="0" tIns="0" rIns="0" bIns="0"/>
          <a:lstStyle>
            <a:lvl1pPr>
              <a:defRPr sz="900" b="0" i="0">
                <a:solidFill>
                  <a:schemeClr val="tx1"/>
                </a:solidFill>
                <a:latin typeface="Segoe UI"/>
                <a:cs typeface="Segoe UI"/>
              </a:defRPr>
            </a:lvl1pPr>
          </a:lstStyle>
          <a:p>
            <a:pPr marL="38100">
              <a:lnSpc>
                <a:spcPct val="100000"/>
              </a:lnSpc>
              <a:spcBef>
                <a:spcPts val="170"/>
              </a:spcBef>
            </a:pPr>
            <a:fld id="{81D60167-4931-47E6-BA6A-407CBD079E47}" type="slidenum">
              <a:rPr spc="-25" dirty="0"/>
              <a:t>‹N›</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8559" y="6186995"/>
            <a:ext cx="390233" cy="651703"/>
          </a:xfrm>
          <a:prstGeom prst="rect">
            <a:avLst/>
          </a:prstGeom>
        </p:spPr>
      </p:pic>
      <p:sp>
        <p:nvSpPr>
          <p:cNvPr id="17" name="bg object 17"/>
          <p:cNvSpPr/>
          <p:nvPr/>
        </p:nvSpPr>
        <p:spPr>
          <a:xfrm>
            <a:off x="545513" y="4804333"/>
            <a:ext cx="11160125" cy="0"/>
          </a:xfrm>
          <a:custGeom>
            <a:avLst/>
            <a:gdLst/>
            <a:ahLst/>
            <a:cxnLst/>
            <a:rect l="l" t="t" r="r" b="b"/>
            <a:pathLst>
              <a:path w="11160125">
                <a:moveTo>
                  <a:pt x="0" y="0"/>
                </a:moveTo>
                <a:lnTo>
                  <a:pt x="11159998" y="0"/>
                </a:lnTo>
              </a:path>
            </a:pathLst>
          </a:custGeom>
          <a:ln w="25400">
            <a:solidFill>
              <a:srgbClr val="B7B7B7"/>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rgbClr val="630615"/>
                </a:solidFill>
                <a:latin typeface="Segoe UI"/>
                <a:cs typeface="Segoe UI"/>
              </a:defRPr>
            </a:lvl1pPr>
          </a:lstStyle>
          <a:p>
            <a:endParaRPr/>
          </a:p>
        </p:txBody>
      </p:sp>
      <p:sp>
        <p:nvSpPr>
          <p:cNvPr id="3" name="Holder 3"/>
          <p:cNvSpPr>
            <a:spLocks noGrp="1"/>
          </p:cNvSpPr>
          <p:nvPr>
            <p:ph type="ftr" sz="quarter" idx="5"/>
          </p:nvPr>
        </p:nvSpPr>
        <p:spPr/>
        <p:txBody>
          <a:bodyPr lIns="0" tIns="0" rIns="0" bIns="0"/>
          <a:lstStyle>
            <a:lvl1pPr>
              <a:defRPr sz="900" b="0" i="0">
                <a:solidFill>
                  <a:schemeClr val="tx1"/>
                </a:solidFill>
                <a:latin typeface="Segoe UI"/>
                <a:cs typeface="Segoe UI"/>
              </a:defRPr>
            </a:lvl1pPr>
          </a:lstStyle>
          <a:p>
            <a:pPr marL="12700">
              <a:lnSpc>
                <a:spcPct val="100000"/>
              </a:lnSpc>
              <a:spcBef>
                <a:spcPts val="170"/>
              </a:spcBef>
            </a:pPr>
            <a:r>
              <a:rPr dirty="0"/>
              <a:t>Copyright</a:t>
            </a:r>
            <a:r>
              <a:rPr spc="-50" dirty="0"/>
              <a:t> </a:t>
            </a:r>
            <a:r>
              <a:rPr spc="-10" dirty="0"/>
              <a:t>Teseo</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4/29/2026</a:t>
            </a:fld>
            <a:endParaRPr lang="en-US"/>
          </a:p>
        </p:txBody>
      </p:sp>
      <p:sp>
        <p:nvSpPr>
          <p:cNvPr id="5" name="Holder 5"/>
          <p:cNvSpPr>
            <a:spLocks noGrp="1"/>
          </p:cNvSpPr>
          <p:nvPr>
            <p:ph type="sldNum" sz="quarter" idx="7"/>
          </p:nvPr>
        </p:nvSpPr>
        <p:spPr/>
        <p:txBody>
          <a:bodyPr lIns="0" tIns="0" rIns="0" bIns="0"/>
          <a:lstStyle>
            <a:lvl1pPr>
              <a:defRPr sz="900" b="0" i="0">
                <a:solidFill>
                  <a:schemeClr val="tx1"/>
                </a:solidFill>
                <a:latin typeface="Segoe UI"/>
                <a:cs typeface="Segoe UI"/>
              </a:defRPr>
            </a:lvl1pPr>
          </a:lstStyle>
          <a:p>
            <a:pPr marL="38100">
              <a:lnSpc>
                <a:spcPct val="100000"/>
              </a:lnSpc>
              <a:spcBef>
                <a:spcPts val="170"/>
              </a:spcBef>
            </a:pPr>
            <a:fld id="{81D60167-4931-47E6-BA6A-407CBD079E47}" type="slidenum">
              <a:rPr spc="-25" dirty="0"/>
              <a:t>‹N›</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900" b="0" i="0">
                <a:solidFill>
                  <a:schemeClr val="tx1"/>
                </a:solidFill>
                <a:latin typeface="Segoe UI"/>
                <a:cs typeface="Segoe UI"/>
              </a:defRPr>
            </a:lvl1pPr>
          </a:lstStyle>
          <a:p>
            <a:pPr marL="12700">
              <a:lnSpc>
                <a:spcPct val="100000"/>
              </a:lnSpc>
              <a:spcBef>
                <a:spcPts val="170"/>
              </a:spcBef>
            </a:pPr>
            <a:r>
              <a:rPr dirty="0"/>
              <a:t>Copyright</a:t>
            </a:r>
            <a:r>
              <a:rPr spc="-50" dirty="0"/>
              <a:t> </a:t>
            </a:r>
            <a:r>
              <a:rPr spc="-10" dirty="0"/>
              <a:t>Teseo</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4/29/2026</a:t>
            </a:fld>
            <a:endParaRPr lang="en-US"/>
          </a:p>
        </p:txBody>
      </p:sp>
      <p:sp>
        <p:nvSpPr>
          <p:cNvPr id="4" name="Holder 4"/>
          <p:cNvSpPr>
            <a:spLocks noGrp="1"/>
          </p:cNvSpPr>
          <p:nvPr>
            <p:ph type="sldNum" sz="quarter" idx="7"/>
          </p:nvPr>
        </p:nvSpPr>
        <p:spPr/>
        <p:txBody>
          <a:bodyPr lIns="0" tIns="0" rIns="0" bIns="0"/>
          <a:lstStyle>
            <a:lvl1pPr>
              <a:defRPr sz="900" b="0" i="0">
                <a:solidFill>
                  <a:schemeClr val="tx1"/>
                </a:solidFill>
                <a:latin typeface="Segoe UI"/>
                <a:cs typeface="Segoe UI"/>
              </a:defRPr>
            </a:lvl1pPr>
          </a:lstStyle>
          <a:p>
            <a:pPr marL="38100">
              <a:lnSpc>
                <a:spcPct val="100000"/>
              </a:lnSpc>
              <a:spcBef>
                <a:spcPts val="170"/>
              </a:spcBef>
            </a:pPr>
            <a:fld id="{81D60167-4931-47E6-BA6A-407CBD079E47}" type="slidenum">
              <a:rPr spc="-25" dirty="0"/>
              <a:t>‹N›</a:t>
            </a:fld>
            <a:endParaRPr spc="-2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1">
        <a:schemeClr val="bg1"/>
      </p:bgRef>
    </p:bg>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FA5EF394-8E0C-229E-5130-8EA4E38B374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296" y="1992056"/>
            <a:ext cx="1993653" cy="3221744"/>
          </a:xfrm>
          <a:prstGeom prst="rect">
            <a:avLst/>
          </a:prstGeom>
          <a:ln>
            <a:noFill/>
          </a:ln>
          <a:effectLst/>
        </p:spPr>
      </p:pic>
      <p:sp>
        <p:nvSpPr>
          <p:cNvPr id="2" name="Title 1"/>
          <p:cNvSpPr>
            <a:spLocks noGrp="1"/>
          </p:cNvSpPr>
          <p:nvPr>
            <p:ph type="ctrTitle"/>
          </p:nvPr>
        </p:nvSpPr>
        <p:spPr>
          <a:xfrm>
            <a:off x="2126512" y="758952"/>
            <a:ext cx="8953292" cy="2734358"/>
          </a:xfrm>
        </p:spPr>
        <p:txBody>
          <a:bodyPr anchor="b">
            <a:normAutofit/>
          </a:bodyPr>
          <a:lstStyle>
            <a:lvl1pPr algn="l">
              <a:lnSpc>
                <a:spcPct val="100000"/>
              </a:lnSpc>
              <a:defRPr sz="2600" kern="0" spc="0" baseline="0">
                <a:solidFill>
                  <a:schemeClr val="accent2"/>
                </a:solidFill>
                <a:latin typeface="Aptos" panose="020B0004020202020204" pitchFamily="34" charset="0"/>
                <a:cs typeface="Segoe UI" panose="020B0502040204020203" pitchFamily="34" charset="0"/>
              </a:defRPr>
            </a:lvl1pPr>
          </a:lstStyle>
          <a:p>
            <a:r>
              <a:rPr lang="it-IT" dirty="0"/>
              <a:t>Fare clic per modificare lo stile del titolo</a:t>
            </a:r>
            <a:endParaRPr lang="en-US" dirty="0"/>
          </a:p>
        </p:txBody>
      </p:sp>
      <p:sp>
        <p:nvSpPr>
          <p:cNvPr id="3" name="Subtitle 2"/>
          <p:cNvSpPr>
            <a:spLocks noGrp="1"/>
          </p:cNvSpPr>
          <p:nvPr>
            <p:ph type="subTitle" idx="1"/>
          </p:nvPr>
        </p:nvSpPr>
        <p:spPr>
          <a:xfrm>
            <a:off x="2126512" y="3574908"/>
            <a:ext cx="8953292" cy="1691640"/>
          </a:xfrm>
        </p:spPr>
        <p:txBody>
          <a:bodyPr>
            <a:normAutofit/>
          </a:bodyPr>
          <a:lstStyle>
            <a:lvl1pPr marL="0" indent="0" algn="l">
              <a:lnSpc>
                <a:spcPct val="100000"/>
              </a:lnSpc>
              <a:spcBef>
                <a:spcPts val="0"/>
              </a:spcBef>
              <a:spcAft>
                <a:spcPts val="0"/>
              </a:spcAft>
              <a:buNone/>
              <a:defRPr sz="2000" kern="0" spc="0" baseline="0">
                <a:solidFill>
                  <a:schemeClr val="tx1">
                    <a:lumMod val="75000"/>
                    <a:lumOff val="25000"/>
                  </a:schemeClr>
                </a:solidFill>
                <a:latin typeface="Aptos" panose="020B0004020202020204" pitchFamily="34" charset="0"/>
                <a:cs typeface="Segoe UI" panose="020B0502040204020203" pitchFamily="34"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dirty="0"/>
              <a:t>Fare clic per modificare lo stile del sottotitolo dello schema</a:t>
            </a:r>
            <a:endParaRPr lang="en-US" dirty="0"/>
          </a:p>
        </p:txBody>
      </p:sp>
      <p:cxnSp>
        <p:nvCxnSpPr>
          <p:cNvPr id="11" name="Connettore diritto 10"/>
          <p:cNvCxnSpPr>
            <a:cxnSpLocks/>
          </p:cNvCxnSpPr>
          <p:nvPr/>
        </p:nvCxnSpPr>
        <p:spPr>
          <a:xfrm>
            <a:off x="2112505" y="3493310"/>
            <a:ext cx="8963377" cy="0"/>
          </a:xfrm>
          <a:prstGeom prst="line">
            <a:avLst/>
          </a:prstGeom>
          <a:ln w="25400">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sp>
        <p:nvSpPr>
          <p:cNvPr id="6"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Tree>
    <p:extLst>
      <p:ext uri="{BB962C8B-B14F-4D97-AF65-F5344CB8AC3E}">
        <p14:creationId xmlns:p14="http://schemas.microsoft.com/office/powerpoint/2010/main" val="333656661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39CE5E4F-3640-538A-0C44-40E429B2688C}"/>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541868" y="1430868"/>
            <a:ext cx="1116000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3082711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39CE5E4F-3640-538A-0C44-40E429B2688C}"/>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1397978" y="1430868"/>
            <a:ext cx="1030389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2256096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39CE5E4F-3640-538A-0C44-40E429B2688C}"/>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541868" y="1430868"/>
            <a:ext cx="1116000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pic>
        <p:nvPicPr>
          <p:cNvPr id="2" name="Segnaposto contenuto 4" descr="Immagine che contiene cartone animato, disegno, arte, schizzo&#10;&#10;Descrizione generata automaticamente">
            <a:extLst>
              <a:ext uri="{FF2B5EF4-FFF2-40B4-BE49-F238E27FC236}">
                <a16:creationId xmlns:a16="http://schemas.microsoft.com/office/drawing/2014/main" id="{759F0A07-D1E8-C05A-7DCD-B3F2C3AA4B6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10283" b="9610"/>
          <a:stretch/>
        </p:blipFill>
        <p:spPr>
          <a:xfrm>
            <a:off x="10760869" y="5937"/>
            <a:ext cx="1087550" cy="1104252"/>
          </a:xfrm>
          <a:prstGeom prst="rect">
            <a:avLst/>
          </a:prstGeom>
        </p:spPr>
      </p:pic>
    </p:spTree>
    <p:extLst>
      <p:ext uri="{BB962C8B-B14F-4D97-AF65-F5344CB8AC3E}">
        <p14:creationId xmlns:p14="http://schemas.microsoft.com/office/powerpoint/2010/main" val="279094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334" y="1430868"/>
            <a:ext cx="11160000" cy="491065"/>
          </a:xfrm>
          <a:solidFill>
            <a:schemeClr val="accent5">
              <a:lumMod val="40000"/>
              <a:lumOff val="60000"/>
            </a:schemeClr>
          </a:solidFill>
        </p:spPr>
        <p:txBody>
          <a:bodyPr anchor="ctr"/>
          <a:lstStyle>
            <a:lvl1pPr marL="0" indent="0" algn="ctr">
              <a:lnSpc>
                <a:spcPct val="100000"/>
              </a:lnSpc>
              <a:spcBef>
                <a:spcPts val="0"/>
              </a:spcBef>
              <a:spcAft>
                <a:spcPts val="0"/>
              </a:spcAft>
              <a:buNone/>
              <a:defRPr b="1" kern="0" spc="0">
                <a:solidFill>
                  <a:schemeClr val="tx1"/>
                </a:solidFill>
              </a:defRPr>
            </a:lvl1pPr>
            <a:lvl2pPr>
              <a:lnSpc>
                <a:spcPct val="100000"/>
              </a:lnSpc>
              <a:spcBef>
                <a:spcPts val="0"/>
              </a:spcBef>
              <a:spcAft>
                <a:spcPts val="0"/>
              </a:spcAft>
              <a:defRPr kern="0" spc="0"/>
            </a:lvl2pPr>
            <a:lvl3pPr>
              <a:lnSpc>
                <a:spcPct val="100000"/>
              </a:lnSpc>
              <a:spcBef>
                <a:spcPts val="0"/>
              </a:spcBef>
              <a:spcAft>
                <a:spcPts val="0"/>
              </a:spcAft>
              <a:defRPr kern="0" spc="0"/>
            </a:lvl3pPr>
            <a:lvl4pPr>
              <a:lnSpc>
                <a:spcPct val="100000"/>
              </a:lnSpc>
              <a:spcBef>
                <a:spcPts val="0"/>
              </a:spcBef>
              <a:spcAft>
                <a:spcPts val="0"/>
              </a:spcAft>
              <a:defRPr kern="0" spc="0"/>
            </a:lvl4pPr>
            <a:lvl5pPr>
              <a:lnSpc>
                <a:spcPct val="100000"/>
              </a:lnSpc>
              <a:spcBef>
                <a:spcPts val="0"/>
              </a:spcBef>
              <a:spcAft>
                <a:spcPts val="0"/>
              </a:spcAft>
              <a:defRPr kern="0" spc="0"/>
            </a:lvl5pPr>
          </a:lstStyle>
          <a:p>
            <a:pPr lvl="0"/>
            <a:r>
              <a:rPr lang="it-IT" dirty="0"/>
              <a:t>Modifica gli stili del testo dello schema</a:t>
            </a:r>
            <a:endParaRPr lang="en-US" dirty="0"/>
          </a:p>
        </p:txBody>
      </p:sp>
      <p:sp>
        <p:nvSpPr>
          <p:cNvPr id="8" name="Content Placeholder 2"/>
          <p:cNvSpPr>
            <a:spLocks noGrp="1"/>
          </p:cNvSpPr>
          <p:nvPr>
            <p:ph idx="13"/>
          </p:nvPr>
        </p:nvSpPr>
        <p:spPr>
          <a:xfrm>
            <a:off x="550334" y="2223312"/>
            <a:ext cx="11160000" cy="3956826"/>
          </a:xfrm>
        </p:spPr>
        <p:txBody>
          <a:bodyPr/>
          <a:lstStyle>
            <a:lvl1pPr>
              <a:lnSpc>
                <a:spcPct val="100000"/>
              </a:lnSpc>
              <a:spcBef>
                <a:spcPts val="0"/>
              </a:spcBef>
              <a:spcAft>
                <a:spcPts val="0"/>
              </a:spcAft>
              <a:defRPr kern="0" spc="0">
                <a:solidFill>
                  <a:schemeClr val="tx1"/>
                </a:solidFill>
              </a:defRPr>
            </a:lvl1pPr>
            <a:lvl2pPr>
              <a:lnSpc>
                <a:spcPct val="100000"/>
              </a:lnSpc>
              <a:spcBef>
                <a:spcPts val="0"/>
              </a:spcBef>
              <a:spcAft>
                <a:spcPts val="0"/>
              </a:spcAft>
              <a:defRPr kern="0" spc="0">
                <a:solidFill>
                  <a:schemeClr val="tx1"/>
                </a:solidFill>
              </a:defRPr>
            </a:lvl2pPr>
            <a:lvl3pPr>
              <a:lnSpc>
                <a:spcPct val="100000"/>
              </a:lnSpc>
              <a:spcBef>
                <a:spcPts val="0"/>
              </a:spcBef>
              <a:spcAft>
                <a:spcPts val="0"/>
              </a:spcAft>
              <a:defRPr kern="0" spc="0">
                <a:solidFill>
                  <a:schemeClr val="tx1"/>
                </a:solidFill>
              </a:defRPr>
            </a:lvl3pPr>
            <a:lvl4pPr>
              <a:lnSpc>
                <a:spcPct val="100000"/>
              </a:lnSpc>
              <a:spcBef>
                <a:spcPts val="0"/>
              </a:spcBef>
              <a:spcAft>
                <a:spcPts val="0"/>
              </a:spcAft>
              <a:defRPr kern="0" spc="0">
                <a:solidFill>
                  <a:schemeClr val="tx1"/>
                </a:solidFill>
              </a:defRPr>
            </a:lvl4pPr>
            <a:lvl5pPr>
              <a:lnSpc>
                <a:spcPct val="100000"/>
              </a:lnSpc>
              <a:spcBef>
                <a:spcPts val="0"/>
              </a:spcBef>
              <a:spcAft>
                <a:spcPts val="0"/>
              </a:spcAft>
              <a:defRPr kern="0" spc="0">
                <a:solidFill>
                  <a:schemeClr val="tx1"/>
                </a:solidFill>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11"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sp>
        <p:nvSpPr>
          <p:cNvPr id="12"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pic>
        <p:nvPicPr>
          <p:cNvPr id="4" name="Immagine 3">
            <a:extLst>
              <a:ext uri="{FF2B5EF4-FFF2-40B4-BE49-F238E27FC236}">
                <a16:creationId xmlns:a16="http://schemas.microsoft.com/office/drawing/2014/main" id="{1734187B-83E8-67BB-C84E-F3162D3934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5" name="Title Placeholder 1">
            <a:extLst>
              <a:ext uri="{FF2B5EF4-FFF2-40B4-BE49-F238E27FC236}">
                <a16:creationId xmlns:a16="http://schemas.microsoft.com/office/drawing/2014/main" id="{BA392A2C-ECFE-8579-AC30-798F77BE04CF}"/>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6" name="Connettore diritto 5">
            <a:extLst>
              <a:ext uri="{FF2B5EF4-FFF2-40B4-BE49-F238E27FC236}">
                <a16:creationId xmlns:a16="http://schemas.microsoft.com/office/drawing/2014/main" id="{37157E44-284C-732B-4BC7-3DE4E30AE3C2}"/>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015446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fronto">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519644" y="2849566"/>
            <a:ext cx="5477932"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4" name="Segnaposto contenuto 3"/>
          <p:cNvSpPr>
            <a:spLocks noGrp="1"/>
          </p:cNvSpPr>
          <p:nvPr>
            <p:ph sz="half" idx="2"/>
          </p:nvPr>
        </p:nvSpPr>
        <p:spPr>
          <a:xfrm>
            <a:off x="519644" y="3673478"/>
            <a:ext cx="5477932" cy="2634188"/>
          </a:xfrm>
        </p:spPr>
        <p:txBody>
          <a:bodyPr vert="horz" lIns="91440" tIns="45720" rIns="91440" bIns="45720" rtlCol="0">
            <a:normAutofit/>
          </a:bodyPr>
          <a:lstStyle>
            <a:lvl1pPr>
              <a:defRPr lang="it-IT" smtClean="0"/>
            </a:lvl1pPr>
            <a:lvl2pPr>
              <a:defRPr lang="it-IT" smtClean="0"/>
            </a:lvl2pPr>
            <a:lvl3pPr>
              <a:defRPr lang="it-IT" smtClean="0"/>
            </a:lvl3pPr>
            <a:lvl4pPr>
              <a:defRPr lang="it-IT" smtClean="0"/>
            </a:lvl4pPr>
            <a:lvl5pPr>
              <a:defRPr lang="it-IT"/>
            </a:lvl5pPr>
          </a:lstStyle>
          <a:p>
            <a:pPr lvl="0">
              <a:lnSpc>
                <a:spcPct val="100000"/>
              </a:lnSpc>
              <a:spcBef>
                <a:spcPts val="0"/>
              </a:spcBef>
              <a:spcAft>
                <a:spcPts val="1200"/>
              </a:spcAft>
              <a:buClr>
                <a:srgbClr val="721422"/>
              </a:buClr>
              <a:buFont typeface="Wingdings" panose="05000000000000000000" pitchFamily="2" charset="2"/>
              <a:buChar char="§"/>
            </a:pPr>
            <a:r>
              <a:rPr lang="it-IT" dirty="0"/>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dirty="0"/>
              <a:t>Secondo livello</a:t>
            </a:r>
          </a:p>
          <a:p>
            <a:pPr lvl="2">
              <a:lnSpc>
                <a:spcPct val="100000"/>
              </a:lnSpc>
              <a:spcBef>
                <a:spcPts val="0"/>
              </a:spcBef>
              <a:spcAft>
                <a:spcPts val="1200"/>
              </a:spcAft>
              <a:buClr>
                <a:srgbClr val="721422"/>
              </a:buClr>
            </a:pPr>
            <a:r>
              <a:rPr lang="it-IT" dirty="0"/>
              <a:t>Terzo livello</a:t>
            </a:r>
          </a:p>
          <a:p>
            <a:pPr lvl="3">
              <a:lnSpc>
                <a:spcPct val="100000"/>
              </a:lnSpc>
              <a:spcBef>
                <a:spcPts val="0"/>
              </a:spcBef>
              <a:spcAft>
                <a:spcPts val="1200"/>
              </a:spcAft>
              <a:buClr>
                <a:srgbClr val="721422"/>
              </a:buClr>
              <a:buFont typeface="Segoe UI" panose="020B0502040204020203" pitchFamily="34" charset="0"/>
              <a:buChar char="‐"/>
            </a:pPr>
            <a:r>
              <a:rPr lang="it-IT" dirty="0"/>
              <a:t>Quarto livello</a:t>
            </a:r>
          </a:p>
          <a:p>
            <a:pPr lvl="4">
              <a:lnSpc>
                <a:spcPct val="100000"/>
              </a:lnSpc>
              <a:spcBef>
                <a:spcPts val="0"/>
              </a:spcBef>
              <a:spcAft>
                <a:spcPts val="1200"/>
              </a:spcAft>
              <a:buClr>
                <a:srgbClr val="721422"/>
              </a:buClr>
              <a:buFont typeface="Wingdings" panose="05000000000000000000" pitchFamily="2" charset="2"/>
              <a:buChar char="§"/>
            </a:pPr>
            <a:r>
              <a:rPr lang="it-IT" dirty="0"/>
              <a:t>Quinto livello</a:t>
            </a:r>
          </a:p>
        </p:txBody>
      </p:sp>
      <p:sp>
        <p:nvSpPr>
          <p:cNvPr id="5" name="Segnaposto testo 4"/>
          <p:cNvSpPr>
            <a:spLocks noGrp="1"/>
          </p:cNvSpPr>
          <p:nvPr>
            <p:ph type="body" sz="quarter" idx="3"/>
          </p:nvPr>
        </p:nvSpPr>
        <p:spPr>
          <a:xfrm>
            <a:off x="6172199" y="2849566"/>
            <a:ext cx="5507443"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6" name="Segnaposto contenuto 5"/>
          <p:cNvSpPr>
            <a:spLocks noGrp="1"/>
          </p:cNvSpPr>
          <p:nvPr>
            <p:ph sz="quarter" idx="4"/>
          </p:nvPr>
        </p:nvSpPr>
        <p:spPr>
          <a:xfrm>
            <a:off x="6172199" y="3673478"/>
            <a:ext cx="5507443" cy="2634188"/>
          </a:xfrm>
        </p:spPr>
        <p:txBody>
          <a:bodyPr vert="horz" lIns="91440" tIns="45720" rIns="91440" bIns="45720" rtlCol="0">
            <a:normAutofit/>
          </a:bodyPr>
          <a:lstStyle>
            <a:lvl1pPr>
              <a:defRPr lang="it-IT" dirty="0" smtClean="0"/>
            </a:lvl1pPr>
            <a:lvl2pPr>
              <a:defRPr lang="it-IT" dirty="0" smtClean="0"/>
            </a:lvl2pPr>
            <a:lvl3pPr>
              <a:defRPr lang="it-IT" dirty="0" smtClean="0"/>
            </a:lvl3pPr>
            <a:lvl4pPr>
              <a:defRPr lang="it-IT" dirty="0" smtClean="0"/>
            </a:lvl4pPr>
            <a:lvl5pPr>
              <a:defRPr lang="it-IT" dirty="0"/>
            </a:lvl5pPr>
          </a:lstStyle>
          <a:p>
            <a:pPr lvl="0">
              <a:lnSpc>
                <a:spcPct val="100000"/>
              </a:lnSpc>
              <a:spcBef>
                <a:spcPts val="0"/>
              </a:spcBef>
              <a:spcAft>
                <a:spcPts val="1200"/>
              </a:spcAft>
              <a:buClr>
                <a:srgbClr val="721422"/>
              </a:buClr>
              <a:buFont typeface="Wingdings" panose="05000000000000000000" pitchFamily="2" charset="2"/>
              <a:buChar char="§"/>
            </a:pPr>
            <a:r>
              <a:rPr lang="it-IT" dirty="0"/>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dirty="0"/>
              <a:t>Secondo livello</a:t>
            </a:r>
          </a:p>
          <a:p>
            <a:pPr lvl="2">
              <a:lnSpc>
                <a:spcPct val="100000"/>
              </a:lnSpc>
              <a:spcBef>
                <a:spcPts val="0"/>
              </a:spcBef>
              <a:spcAft>
                <a:spcPts val="1200"/>
              </a:spcAft>
              <a:buClr>
                <a:srgbClr val="721422"/>
              </a:buClr>
            </a:pPr>
            <a:r>
              <a:rPr lang="it-IT" dirty="0"/>
              <a:t>Terzo livello</a:t>
            </a:r>
          </a:p>
          <a:p>
            <a:pPr lvl="3">
              <a:lnSpc>
                <a:spcPct val="100000"/>
              </a:lnSpc>
              <a:spcBef>
                <a:spcPts val="0"/>
              </a:spcBef>
              <a:spcAft>
                <a:spcPts val="1200"/>
              </a:spcAft>
              <a:buClr>
                <a:srgbClr val="721422"/>
              </a:buClr>
              <a:buFont typeface="Segoe UI" panose="020B0502040204020203" pitchFamily="34" charset="0"/>
              <a:buChar char="‐"/>
            </a:pPr>
            <a:r>
              <a:rPr lang="it-IT" dirty="0"/>
              <a:t>Quarto livello</a:t>
            </a:r>
          </a:p>
          <a:p>
            <a:pPr lvl="4">
              <a:lnSpc>
                <a:spcPct val="100000"/>
              </a:lnSpc>
              <a:spcBef>
                <a:spcPts val="0"/>
              </a:spcBef>
              <a:spcAft>
                <a:spcPts val="1200"/>
              </a:spcAft>
              <a:buClr>
                <a:srgbClr val="721422"/>
              </a:buClr>
              <a:buFont typeface="Wingdings" panose="05000000000000000000" pitchFamily="2" charset="2"/>
              <a:buChar char="§"/>
            </a:pPr>
            <a:r>
              <a:rPr lang="it-IT" dirty="0"/>
              <a:t>Quinto livello</a:t>
            </a:r>
          </a:p>
        </p:txBody>
      </p:sp>
      <p:sp>
        <p:nvSpPr>
          <p:cNvPr id="16" name="Segnaposto contenuto 2"/>
          <p:cNvSpPr>
            <a:spLocks noGrp="1"/>
          </p:cNvSpPr>
          <p:nvPr>
            <p:ph idx="13"/>
          </p:nvPr>
        </p:nvSpPr>
        <p:spPr>
          <a:xfrm>
            <a:off x="516470" y="1435932"/>
            <a:ext cx="11160000" cy="1107192"/>
          </a:xfrm>
        </p:spPr>
        <p:txBody>
          <a:bodyPr/>
          <a:lstStyle>
            <a:lvl1pPr marL="2286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1pPr>
            <a:lvl2pPr marL="685800" indent="-228600">
              <a:lnSpc>
                <a:spcPct val="100000"/>
              </a:lnSpc>
              <a:spcBef>
                <a:spcPts val="0"/>
              </a:spcBef>
              <a:spcAft>
                <a:spcPts val="1200"/>
              </a:spcAft>
              <a:buClr>
                <a:srgbClr val="721422"/>
              </a:buClr>
              <a:buFont typeface="Wingdings" panose="05000000000000000000" pitchFamily="2" charset="2"/>
              <a:buChar char="ü"/>
              <a:defRPr>
                <a:solidFill>
                  <a:schemeClr val="tx1"/>
                </a:solidFill>
              </a:defRPr>
            </a:lvl2pPr>
            <a:lvl3pPr>
              <a:lnSpc>
                <a:spcPct val="100000"/>
              </a:lnSpc>
              <a:spcBef>
                <a:spcPts val="0"/>
              </a:spcBef>
              <a:spcAft>
                <a:spcPts val="1200"/>
              </a:spcAft>
              <a:buClr>
                <a:srgbClr val="721422"/>
              </a:buClr>
              <a:defRPr>
                <a:solidFill>
                  <a:schemeClr val="tx1"/>
                </a:solidFill>
              </a:defRPr>
            </a:lvl3pPr>
            <a:lvl4pPr marL="1600200" indent="-228600">
              <a:lnSpc>
                <a:spcPct val="100000"/>
              </a:lnSpc>
              <a:spcBef>
                <a:spcPts val="0"/>
              </a:spcBef>
              <a:spcAft>
                <a:spcPts val="1200"/>
              </a:spcAft>
              <a:buClr>
                <a:srgbClr val="721422"/>
              </a:buClr>
              <a:buFont typeface="Segoe UI" panose="020B0502040204020203" pitchFamily="34" charset="0"/>
              <a:buChar char="‐"/>
              <a:defRPr>
                <a:solidFill>
                  <a:schemeClr val="tx1"/>
                </a:solidFill>
              </a:defRPr>
            </a:lvl4pPr>
            <a:lvl5pPr marL="20574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5pPr>
          </a:lstStyle>
          <a:p>
            <a:pPr lvl="0"/>
            <a:r>
              <a:rPr lang="it-IT" dirty="0"/>
              <a:t>Modifica gli stili del testo dello schema</a:t>
            </a:r>
          </a:p>
          <a:p>
            <a:pPr lvl="1"/>
            <a:r>
              <a:rPr lang="it-IT" dirty="0"/>
              <a:t>Secondo livello</a:t>
            </a:r>
          </a:p>
        </p:txBody>
      </p:sp>
      <p:pic>
        <p:nvPicPr>
          <p:cNvPr id="7" name="Immagine 6">
            <a:extLst>
              <a:ext uri="{FF2B5EF4-FFF2-40B4-BE49-F238E27FC236}">
                <a16:creationId xmlns:a16="http://schemas.microsoft.com/office/drawing/2014/main" id="{DE0B3D4A-7F40-542E-BD01-99D1553B59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8" name="Slide Number Placeholder 5">
            <a:extLst>
              <a:ext uri="{FF2B5EF4-FFF2-40B4-BE49-F238E27FC236}">
                <a16:creationId xmlns:a16="http://schemas.microsoft.com/office/drawing/2014/main" id="{B2808339-FAFB-0482-F046-41FEE6BAD1CF}"/>
              </a:ext>
            </a:extLst>
          </p:cNvPr>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9" name="Footer Placeholder 4">
            <a:extLst>
              <a:ext uri="{FF2B5EF4-FFF2-40B4-BE49-F238E27FC236}">
                <a16:creationId xmlns:a16="http://schemas.microsoft.com/office/drawing/2014/main" id="{E51CBAEF-6E45-6FFF-D45B-F67B062FAA32}"/>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sp>
        <p:nvSpPr>
          <p:cNvPr id="2" name="Title Placeholder 1">
            <a:extLst>
              <a:ext uri="{FF2B5EF4-FFF2-40B4-BE49-F238E27FC236}">
                <a16:creationId xmlns:a16="http://schemas.microsoft.com/office/drawing/2014/main" id="{2912ED98-270E-33DB-22E1-9E25EDDD00AA}"/>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10" name="Connettore diritto 9">
            <a:extLst>
              <a:ext uri="{FF2B5EF4-FFF2-40B4-BE49-F238E27FC236}">
                <a16:creationId xmlns:a16="http://schemas.microsoft.com/office/drawing/2014/main" id="{3BE5D9F1-226C-C90E-9F71-9595C0A8FA7A}"/>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559216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41867" y="758952"/>
            <a:ext cx="11160000" cy="4041648"/>
          </a:xfrm>
        </p:spPr>
        <p:txBody>
          <a:bodyPr anchor="b">
            <a:normAutofit/>
          </a:bodyPr>
          <a:lstStyle>
            <a:lvl1pPr>
              <a:lnSpc>
                <a:spcPct val="100000"/>
              </a:lnSpc>
              <a:spcBef>
                <a:spcPts val="0"/>
              </a:spcBef>
              <a:spcAft>
                <a:spcPts val="0"/>
              </a:spcAft>
              <a:defRPr sz="2600" b="1" kern="0" spc="0" baseline="0">
                <a:solidFill>
                  <a:schemeClr val="accent2"/>
                </a:solidFill>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541867" y="4843730"/>
            <a:ext cx="11160000" cy="1656000"/>
          </a:xfrm>
        </p:spPr>
        <p:txBody>
          <a:bodyPr anchor="t">
            <a:normAutofit/>
          </a:bodyPr>
          <a:lstStyle>
            <a:lvl1pPr marL="0" indent="0">
              <a:lnSpc>
                <a:spcPct val="100000"/>
              </a:lnSpc>
              <a:spcBef>
                <a:spcPts val="0"/>
              </a:spcBef>
              <a:spcAft>
                <a:spcPts val="0"/>
              </a:spcAft>
              <a:buNone/>
              <a:defRPr sz="2000" kern="0" spc="0" baseline="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a:t>Modifica gli stili del testo dello schema</a:t>
            </a:r>
          </a:p>
        </p:txBody>
      </p:sp>
      <p:sp>
        <p:nvSpPr>
          <p:cNvPr id="12"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C621F088-B25E-0ED1-9035-C3715FD6F9A0}"/>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5E27F50B-C449-56BD-2A41-38F1B28999F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cxnSp>
        <p:nvCxnSpPr>
          <p:cNvPr id="6" name="Connettore diritto 5">
            <a:extLst>
              <a:ext uri="{FF2B5EF4-FFF2-40B4-BE49-F238E27FC236}">
                <a16:creationId xmlns:a16="http://schemas.microsoft.com/office/drawing/2014/main" id="{37107FBB-599C-E79D-C975-20D2BCD20EBA}"/>
              </a:ext>
            </a:extLst>
          </p:cNvPr>
          <p:cNvCxnSpPr/>
          <p:nvPr userDrawn="1"/>
        </p:nvCxnSpPr>
        <p:spPr>
          <a:xfrm>
            <a:off x="545513" y="4804334"/>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624228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67260" y="1828800"/>
            <a:ext cx="5400000"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Content Placeholder 3"/>
          <p:cNvSpPr>
            <a:spLocks noGrp="1"/>
          </p:cNvSpPr>
          <p:nvPr>
            <p:ph sz="half" idx="2"/>
          </p:nvPr>
        </p:nvSpPr>
        <p:spPr>
          <a:xfrm>
            <a:off x="6278545" y="1828800"/>
            <a:ext cx="5423322"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9"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5" name="Footer Placeholder 4">
            <a:extLst>
              <a:ext uri="{FF2B5EF4-FFF2-40B4-BE49-F238E27FC236}">
                <a16:creationId xmlns:a16="http://schemas.microsoft.com/office/drawing/2014/main" id="{647AD26F-A727-0F5E-8B9A-9AAAFAD500BD}"/>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6" name="Immagine 5">
            <a:extLst>
              <a:ext uri="{FF2B5EF4-FFF2-40B4-BE49-F238E27FC236}">
                <a16:creationId xmlns:a16="http://schemas.microsoft.com/office/drawing/2014/main" id="{AA3AA4EA-FDB5-8569-2C30-27137046768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7" name="Title Placeholder 1">
            <a:extLst>
              <a:ext uri="{FF2B5EF4-FFF2-40B4-BE49-F238E27FC236}">
                <a16:creationId xmlns:a16="http://schemas.microsoft.com/office/drawing/2014/main" id="{7F93E3E9-A2F5-1F23-8C98-3FD729FDD41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8" name="Connettore diritto 7">
            <a:extLst>
              <a:ext uri="{FF2B5EF4-FFF2-40B4-BE49-F238E27FC236}">
                <a16:creationId xmlns:a16="http://schemas.microsoft.com/office/drawing/2014/main" id="{1515C9C5-AE73-01D9-7F9F-06A8DF08BE73}"/>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27447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84195" y="1713655"/>
            <a:ext cx="5400000" cy="731520"/>
          </a:xfrm>
        </p:spPr>
        <p:txBody>
          <a:bodyPr anchor="b">
            <a:normAutofit/>
          </a:bodyPr>
          <a:lstStyle>
            <a:lvl1pPr marL="0" indent="0">
              <a:lnSpc>
                <a:spcPct val="100000"/>
              </a:lnSpc>
              <a:spcBef>
                <a:spcPts val="0"/>
              </a:spcBef>
              <a:spcAft>
                <a:spcPts val="0"/>
              </a:spcAft>
              <a:buNone/>
              <a:defRPr sz="2000" b="0" kern="0" spc="0">
                <a:solidFill>
                  <a:schemeClr val="tx1"/>
                </a:solidFill>
                <a:latin typeface="Aptos" panose="020B0004020202020204"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4" name="Content Placeholder 3"/>
          <p:cNvSpPr>
            <a:spLocks noGrp="1"/>
          </p:cNvSpPr>
          <p:nvPr>
            <p:ph sz="half" idx="2"/>
          </p:nvPr>
        </p:nvSpPr>
        <p:spPr>
          <a:xfrm>
            <a:off x="584195" y="2507550"/>
            <a:ext cx="5400000" cy="3664650"/>
          </a:xfrm>
        </p:spPr>
        <p:txBody>
          <a:bodyPr/>
          <a:lstStyle>
            <a:lvl1pPr>
              <a:lnSpc>
                <a:spcPct val="100000"/>
              </a:lnSpc>
              <a:spcBef>
                <a:spcPts val="0"/>
              </a:spcBef>
              <a:spcAft>
                <a:spcPts val="0"/>
              </a:spcAft>
              <a:defRPr sz="1800" kern="0" spc="0">
                <a:solidFill>
                  <a:schemeClr val="tx1"/>
                </a:solidFill>
                <a:latin typeface="Aptos" panose="020B0004020202020204"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Aptos" panose="020B0004020202020204"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Text Placeholder 4"/>
          <p:cNvSpPr>
            <a:spLocks noGrp="1"/>
          </p:cNvSpPr>
          <p:nvPr>
            <p:ph type="body" sz="quarter" idx="3"/>
          </p:nvPr>
        </p:nvSpPr>
        <p:spPr>
          <a:xfrm>
            <a:off x="6287007" y="1713655"/>
            <a:ext cx="5400000" cy="731520"/>
          </a:xfrm>
        </p:spPr>
        <p:txBody>
          <a:bodyPr anchor="b">
            <a:normAutofit/>
          </a:bodyPr>
          <a:lstStyle>
            <a:lvl1pPr marL="0" indent="0">
              <a:lnSpc>
                <a:spcPct val="100000"/>
              </a:lnSpc>
              <a:spcBef>
                <a:spcPts val="0"/>
              </a:spcBef>
              <a:spcAft>
                <a:spcPts val="0"/>
              </a:spcAft>
              <a:buNone/>
              <a:defRPr lang="en-US" sz="2000" b="0" kern="0" spc="0" dirty="0">
                <a:solidFill>
                  <a:schemeClr val="tx1"/>
                </a:solidFill>
                <a:latin typeface="Aptos" panose="020B0004020202020204" pitchFamily="34" charset="0"/>
                <a:ea typeface="+mn-ea"/>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it-IT" dirty="0"/>
              <a:t>Modifica gli stili del testo dello schema</a:t>
            </a:r>
          </a:p>
        </p:txBody>
      </p:sp>
      <p:sp>
        <p:nvSpPr>
          <p:cNvPr id="6" name="Content Placeholder 5"/>
          <p:cNvSpPr>
            <a:spLocks noGrp="1"/>
          </p:cNvSpPr>
          <p:nvPr>
            <p:ph sz="quarter" idx="4"/>
          </p:nvPr>
        </p:nvSpPr>
        <p:spPr>
          <a:xfrm>
            <a:off x="6287007" y="2507550"/>
            <a:ext cx="5400000" cy="3664650"/>
          </a:xfrm>
        </p:spPr>
        <p:txBody>
          <a:bodyPr/>
          <a:lstStyle>
            <a:lvl1pPr>
              <a:lnSpc>
                <a:spcPct val="100000"/>
              </a:lnSpc>
              <a:spcBef>
                <a:spcPts val="0"/>
              </a:spcBef>
              <a:spcAft>
                <a:spcPts val="0"/>
              </a:spcAft>
              <a:defRPr sz="1800" kern="0" spc="0">
                <a:solidFill>
                  <a:schemeClr val="tx1"/>
                </a:solidFill>
                <a:latin typeface="Aptos" panose="020B0004020202020204"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Aptos" panose="020B0004020202020204"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11"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2" name="Footer Placeholder 4">
            <a:extLst>
              <a:ext uri="{FF2B5EF4-FFF2-40B4-BE49-F238E27FC236}">
                <a16:creationId xmlns:a16="http://schemas.microsoft.com/office/drawing/2014/main" id="{0930AB4B-596F-1613-D666-3246E1CB9BD2}"/>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7" name="Immagine 6">
            <a:extLst>
              <a:ext uri="{FF2B5EF4-FFF2-40B4-BE49-F238E27FC236}">
                <a16:creationId xmlns:a16="http://schemas.microsoft.com/office/drawing/2014/main" id="{C1686046-7982-A79A-98BF-481636C6A2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8" name="Title Placeholder 1">
            <a:extLst>
              <a:ext uri="{FF2B5EF4-FFF2-40B4-BE49-F238E27FC236}">
                <a16:creationId xmlns:a16="http://schemas.microsoft.com/office/drawing/2014/main" id="{1276E10D-5A28-E56E-889B-D57C41275FD8}"/>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9" name="Connettore diritto 8">
            <a:extLst>
              <a:ext uri="{FF2B5EF4-FFF2-40B4-BE49-F238E27FC236}">
                <a16:creationId xmlns:a16="http://schemas.microsoft.com/office/drawing/2014/main" id="{E22F99DA-55D5-CDF3-18AD-B57F83991A31}"/>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547812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pic>
        <p:nvPicPr>
          <p:cNvPr id="9"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7"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2" name="Footer Placeholder 4">
            <a:extLst>
              <a:ext uri="{FF2B5EF4-FFF2-40B4-BE49-F238E27FC236}">
                <a16:creationId xmlns:a16="http://schemas.microsoft.com/office/drawing/2014/main" id="{28B4AD58-C500-C638-62B0-6FE507BEBC2D}"/>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sp>
        <p:nvSpPr>
          <p:cNvPr id="3" name="Title Placeholder 1">
            <a:extLst>
              <a:ext uri="{FF2B5EF4-FFF2-40B4-BE49-F238E27FC236}">
                <a16:creationId xmlns:a16="http://schemas.microsoft.com/office/drawing/2014/main" id="{885E712B-8C86-AB13-ED67-E711E34DD3DC}"/>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4" name="Connettore diritto 3">
            <a:extLst>
              <a:ext uri="{FF2B5EF4-FFF2-40B4-BE49-F238E27FC236}">
                <a16:creationId xmlns:a16="http://schemas.microsoft.com/office/drawing/2014/main" id="{4C48383C-E080-777B-A73E-4E5510633021}"/>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779011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2" name="Footer Placeholder 4">
            <a:extLst>
              <a:ext uri="{FF2B5EF4-FFF2-40B4-BE49-F238E27FC236}">
                <a16:creationId xmlns:a16="http://schemas.microsoft.com/office/drawing/2014/main" id="{C981E660-E6D7-32A6-1AD6-6F6F4A6F7604}"/>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3" name="Immagine 2">
            <a:extLst>
              <a:ext uri="{FF2B5EF4-FFF2-40B4-BE49-F238E27FC236}">
                <a16:creationId xmlns:a16="http://schemas.microsoft.com/office/drawing/2014/main" id="{BF1EB992-2EE5-5DD0-2D1E-71B0AE2C0E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Tree>
    <p:extLst>
      <p:ext uri="{BB962C8B-B14F-4D97-AF65-F5344CB8AC3E}">
        <p14:creationId xmlns:p14="http://schemas.microsoft.com/office/powerpoint/2010/main" val="301651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8800" y="457200"/>
            <a:ext cx="3482848" cy="1600197"/>
          </a:xfrm>
        </p:spPr>
        <p:txBody>
          <a:bodyPr anchor="b">
            <a:normAutofit/>
          </a:bodyPr>
          <a:lstStyle>
            <a:lvl1pPr>
              <a:lnSpc>
                <a:spcPct val="100000"/>
              </a:lnSpc>
              <a:spcBef>
                <a:spcPts val="0"/>
              </a:spcBef>
              <a:spcAft>
                <a:spcPts val="0"/>
              </a:spcAft>
              <a:defRPr sz="2800" b="1" kern="0" spc="0" baseline="0">
                <a:solidFill>
                  <a:schemeClr val="tx1">
                    <a:lumMod val="75000"/>
                    <a:lumOff val="25000"/>
                  </a:schemeClr>
                </a:solidFill>
              </a:defRPr>
            </a:lvl1pPr>
          </a:lstStyle>
          <a:p>
            <a:r>
              <a:rPr lang="it-IT" dirty="0"/>
              <a:t>Fare clic per modificare lo stile del titolo</a:t>
            </a:r>
            <a:endParaRPr lang="en-US" dirty="0"/>
          </a:p>
        </p:txBody>
      </p:sp>
      <p:sp>
        <p:nvSpPr>
          <p:cNvPr id="3" name="Content Placeholder 2"/>
          <p:cNvSpPr>
            <a:spLocks noGrp="1"/>
          </p:cNvSpPr>
          <p:nvPr>
            <p:ph idx="1"/>
          </p:nvPr>
        </p:nvSpPr>
        <p:spPr>
          <a:xfrm>
            <a:off x="4504267" y="457200"/>
            <a:ext cx="7120466" cy="5715000"/>
          </a:xfrm>
        </p:spPr>
        <p:txBody>
          <a:bodyPr/>
          <a:lstStyle>
            <a:lvl1pPr>
              <a:lnSpc>
                <a:spcPct val="100000"/>
              </a:lnSpc>
              <a:spcBef>
                <a:spcPts val="0"/>
              </a:spcBef>
              <a:spcAft>
                <a:spcPts val="0"/>
              </a:spcAft>
              <a:buClr>
                <a:srgbClr val="721422"/>
              </a:buClr>
              <a:defRPr sz="2000" kern="0" spc="0">
                <a:solidFill>
                  <a:schemeClr val="tx1"/>
                </a:solidFill>
              </a:defRPr>
            </a:lvl1pPr>
            <a:lvl2pPr>
              <a:lnSpc>
                <a:spcPct val="100000"/>
              </a:lnSpc>
              <a:spcBef>
                <a:spcPts val="0"/>
              </a:spcBef>
              <a:spcAft>
                <a:spcPts val="0"/>
              </a:spcAft>
              <a:buClr>
                <a:srgbClr val="721422"/>
              </a:buClr>
              <a:defRPr sz="1800" kern="0" spc="0">
                <a:solidFill>
                  <a:schemeClr val="tx1"/>
                </a:solidFill>
              </a:defRPr>
            </a:lvl2pPr>
            <a:lvl3pPr>
              <a:lnSpc>
                <a:spcPct val="100000"/>
              </a:lnSpc>
              <a:spcBef>
                <a:spcPts val="0"/>
              </a:spcBef>
              <a:spcAft>
                <a:spcPts val="0"/>
              </a:spcAft>
              <a:buClr>
                <a:srgbClr val="721422"/>
              </a:buClr>
              <a:defRPr sz="1600" kern="0" spc="0">
                <a:solidFill>
                  <a:schemeClr val="tx1"/>
                </a:solidFill>
              </a:defRPr>
            </a:lvl3pPr>
            <a:lvl4pPr>
              <a:lnSpc>
                <a:spcPct val="100000"/>
              </a:lnSpc>
              <a:spcBef>
                <a:spcPts val="0"/>
              </a:spcBef>
              <a:spcAft>
                <a:spcPts val="0"/>
              </a:spcAft>
              <a:buClr>
                <a:srgbClr val="721422"/>
              </a:buClr>
              <a:defRPr sz="1400" kern="0" spc="0">
                <a:solidFill>
                  <a:schemeClr val="tx1"/>
                </a:solidFill>
              </a:defRPr>
            </a:lvl4pPr>
            <a:lvl5pPr>
              <a:lnSpc>
                <a:spcPct val="100000"/>
              </a:lnSpc>
              <a:spcBef>
                <a:spcPts val="0"/>
              </a:spcBef>
              <a:spcAft>
                <a:spcPts val="0"/>
              </a:spcAft>
              <a:buClr>
                <a:srgbClr val="721422"/>
              </a:buClr>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Text Placeholder 3"/>
          <p:cNvSpPr>
            <a:spLocks noGrp="1"/>
          </p:cNvSpPr>
          <p:nvPr>
            <p:ph type="body" sz="half" idx="2"/>
          </p:nvPr>
        </p:nvSpPr>
        <p:spPr>
          <a:xfrm>
            <a:off x="558800" y="2099734"/>
            <a:ext cx="3482848" cy="4072466"/>
          </a:xfrm>
        </p:spPr>
        <p:txBody>
          <a:bodyPr>
            <a:normAutofit/>
          </a:bodyPr>
          <a:lstStyle>
            <a:lvl1pPr marL="0" indent="0">
              <a:lnSpc>
                <a:spcPct val="100000"/>
              </a:lnSpc>
              <a:spcBef>
                <a:spcPts val="0"/>
              </a:spcBef>
              <a:spcAft>
                <a:spcPts val="0"/>
              </a:spcAft>
              <a:buNone/>
              <a:defRPr sz="1400" kern="0" spc="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5" name="Footer Placeholder 4">
            <a:extLst>
              <a:ext uri="{FF2B5EF4-FFF2-40B4-BE49-F238E27FC236}">
                <a16:creationId xmlns:a16="http://schemas.microsoft.com/office/drawing/2014/main" id="{A753142D-99C1-E513-56E5-770CC8617B09}"/>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6" name="Immagine 5">
            <a:extLst>
              <a:ext uri="{FF2B5EF4-FFF2-40B4-BE49-F238E27FC236}">
                <a16:creationId xmlns:a16="http://schemas.microsoft.com/office/drawing/2014/main" id="{36681348-D3E4-AF5D-1D00-F1767B2F0E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Tree>
    <p:extLst>
      <p:ext uri="{BB962C8B-B14F-4D97-AF65-F5344CB8AC3E}">
        <p14:creationId xmlns:p14="http://schemas.microsoft.com/office/powerpoint/2010/main" val="12765153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sp>
        <p:nvSpPr>
          <p:cNvPr id="9"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0" y="5105400"/>
            <a:ext cx="11292840" cy="17526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9533" y="5257800"/>
            <a:ext cx="10397067" cy="914400"/>
          </a:xfrm>
        </p:spPr>
        <p:txBody>
          <a:bodyPr anchor="b">
            <a:normAutofit/>
          </a:bodyPr>
          <a:lstStyle>
            <a:lvl1pPr>
              <a:lnSpc>
                <a:spcPct val="100000"/>
              </a:lnSpc>
              <a:spcBef>
                <a:spcPts val="0"/>
              </a:spcBef>
              <a:spcAft>
                <a:spcPts val="0"/>
              </a:spcAft>
              <a:defRPr sz="2800" b="1" kern="0" spc="0" baseline="0">
                <a:solidFill>
                  <a:schemeClr val="bg1"/>
                </a:solidFill>
              </a:defRPr>
            </a:lvl1pPr>
          </a:lstStyle>
          <a:p>
            <a:r>
              <a:rPr lang="it-IT" dirty="0"/>
              <a:t>Fare clic per modificare lo stile del titolo</a:t>
            </a:r>
            <a:endParaRPr lang="en-US" dirty="0"/>
          </a:p>
        </p:txBody>
      </p:sp>
      <p:sp>
        <p:nvSpPr>
          <p:cNvPr id="4" name="Text Placeholder 3"/>
          <p:cNvSpPr>
            <a:spLocks noGrp="1"/>
          </p:cNvSpPr>
          <p:nvPr>
            <p:ph type="body" sz="half" idx="2"/>
          </p:nvPr>
        </p:nvSpPr>
        <p:spPr>
          <a:xfrm>
            <a:off x="499533" y="6108589"/>
            <a:ext cx="10397067" cy="491969"/>
          </a:xfrm>
        </p:spPr>
        <p:txBody>
          <a:bodyPr>
            <a:normAutofit/>
          </a:bodyPr>
          <a:lstStyle>
            <a:lvl1pPr marL="0" indent="0">
              <a:lnSpc>
                <a:spcPct val="100000"/>
              </a:lnSpc>
              <a:spcBef>
                <a:spcPts val="0"/>
              </a:spcBef>
              <a:spcAft>
                <a:spcPts val="0"/>
              </a:spcAft>
              <a:buNone/>
              <a:defRPr sz="1400" kern="0" spc="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sp>
        <p:nvSpPr>
          <p:cNvPr id="10"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solidFill>
                  <a:schemeClr val="bg1"/>
                </a:solidFill>
                <a:latin typeface="Aptos" panose="020B0004020202020204" pitchFamily="34" charset="0"/>
                <a:cs typeface="Segoe UI" panose="020B0502040204020203" pitchFamily="34" charset="0"/>
              </a:defRPr>
            </a:lvl1pPr>
          </a:lstStyle>
          <a:p>
            <a:r>
              <a:rPr lang="it-IT" dirty="0"/>
              <a:t>Copyright Teseo</a:t>
            </a:r>
          </a:p>
        </p:txBody>
      </p:sp>
      <p:sp>
        <p:nvSpPr>
          <p:cNvPr id="11"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Tree>
    <p:extLst>
      <p:ext uri="{BB962C8B-B14F-4D97-AF65-F5344CB8AC3E}">
        <p14:creationId xmlns:p14="http://schemas.microsoft.com/office/powerpoint/2010/main" val="440714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1">
        <a:schemeClr val="bg1"/>
      </p:bgRef>
    </p:bg>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FA5EF394-8E0C-229E-5130-8EA4E38B374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296" y="1992056"/>
            <a:ext cx="1993653" cy="3221744"/>
          </a:xfrm>
          <a:prstGeom prst="rect">
            <a:avLst/>
          </a:prstGeom>
          <a:ln>
            <a:noFill/>
          </a:ln>
          <a:effectLst/>
        </p:spPr>
      </p:pic>
      <p:sp>
        <p:nvSpPr>
          <p:cNvPr id="2" name="Title 1"/>
          <p:cNvSpPr>
            <a:spLocks noGrp="1"/>
          </p:cNvSpPr>
          <p:nvPr>
            <p:ph type="ctrTitle"/>
          </p:nvPr>
        </p:nvSpPr>
        <p:spPr>
          <a:xfrm>
            <a:off x="2126512" y="758952"/>
            <a:ext cx="8953292" cy="2734358"/>
          </a:xfrm>
        </p:spPr>
        <p:txBody>
          <a:bodyPr anchor="b">
            <a:normAutofit/>
          </a:bodyPr>
          <a:lstStyle>
            <a:lvl1pPr algn="l">
              <a:lnSpc>
                <a:spcPct val="100000"/>
              </a:lnSpc>
              <a:defRPr sz="2600" kern="0" spc="0" baseline="0">
                <a:solidFill>
                  <a:schemeClr val="accent2"/>
                </a:solidFill>
                <a:latin typeface="Aptos" panose="020B0004020202020204" pitchFamily="34" charset="0"/>
                <a:cs typeface="Segoe UI" panose="020B0502040204020203" pitchFamily="34" charset="0"/>
              </a:defRPr>
            </a:lvl1pPr>
          </a:lstStyle>
          <a:p>
            <a:r>
              <a:rPr lang="it-IT" dirty="0"/>
              <a:t>Fare clic per modificare lo stile del titolo</a:t>
            </a:r>
            <a:endParaRPr lang="en-US" dirty="0"/>
          </a:p>
        </p:txBody>
      </p:sp>
      <p:sp>
        <p:nvSpPr>
          <p:cNvPr id="3" name="Subtitle 2"/>
          <p:cNvSpPr>
            <a:spLocks noGrp="1"/>
          </p:cNvSpPr>
          <p:nvPr>
            <p:ph type="subTitle" idx="1"/>
          </p:nvPr>
        </p:nvSpPr>
        <p:spPr>
          <a:xfrm>
            <a:off x="2126512" y="3574908"/>
            <a:ext cx="8953292" cy="1691640"/>
          </a:xfrm>
        </p:spPr>
        <p:txBody>
          <a:bodyPr>
            <a:normAutofit/>
          </a:bodyPr>
          <a:lstStyle>
            <a:lvl1pPr marL="0" indent="0" algn="l">
              <a:lnSpc>
                <a:spcPct val="100000"/>
              </a:lnSpc>
              <a:spcBef>
                <a:spcPts val="0"/>
              </a:spcBef>
              <a:spcAft>
                <a:spcPts val="0"/>
              </a:spcAft>
              <a:buNone/>
              <a:defRPr sz="2000" kern="0" spc="0" baseline="0">
                <a:solidFill>
                  <a:schemeClr val="tx1">
                    <a:lumMod val="75000"/>
                    <a:lumOff val="25000"/>
                  </a:schemeClr>
                </a:solidFill>
                <a:latin typeface="Aptos" panose="020B0004020202020204" pitchFamily="34" charset="0"/>
                <a:cs typeface="Segoe UI" panose="020B0502040204020203" pitchFamily="34"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dirty="0"/>
              <a:t>Fare clic per modificare lo stile del sottotitolo dello schema</a:t>
            </a:r>
            <a:endParaRPr lang="en-US" dirty="0"/>
          </a:p>
        </p:txBody>
      </p:sp>
      <p:cxnSp>
        <p:nvCxnSpPr>
          <p:cNvPr id="11" name="Connettore diritto 10"/>
          <p:cNvCxnSpPr>
            <a:cxnSpLocks/>
          </p:cNvCxnSpPr>
          <p:nvPr/>
        </p:nvCxnSpPr>
        <p:spPr>
          <a:xfrm>
            <a:off x="2112505" y="3493310"/>
            <a:ext cx="8963377" cy="0"/>
          </a:xfrm>
          <a:prstGeom prst="line">
            <a:avLst/>
          </a:prstGeom>
          <a:ln w="25400">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sp>
        <p:nvSpPr>
          <p:cNvPr id="6"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Tree>
    <p:extLst>
      <p:ext uri="{BB962C8B-B14F-4D97-AF65-F5344CB8AC3E}">
        <p14:creationId xmlns:p14="http://schemas.microsoft.com/office/powerpoint/2010/main" val="295793815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39CE5E4F-3640-538A-0C44-40E429B2688C}"/>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hasCustomPrompt="1"/>
          </p:nvPr>
        </p:nvSpPr>
        <p:spPr>
          <a:xfrm>
            <a:off x="541868" y="1430868"/>
            <a:ext cx="11160000" cy="4749270"/>
          </a:xfrm>
          <a:prstGeom prst="rect">
            <a:avLst/>
          </a:prstGeom>
        </p:spPr>
        <p:txBody>
          <a:bodyPr vert="horz" lIns="91440" tIns="45720" rIns="91440" bIns="45720" rtlCol="0">
            <a:normAutofit/>
          </a:bodyPr>
          <a:lstStyle>
            <a:lvl1pPr>
              <a:defRPr sz="1800"/>
            </a:lvl1pPr>
            <a:lvl2pPr>
              <a:defRPr sz="1800"/>
            </a:lvl2pPr>
            <a:lvl3pPr>
              <a:defRPr sz="1800"/>
            </a:lvl3pPr>
            <a:lvl4pPr>
              <a:defRPr sz="1800"/>
            </a:lvl4pPr>
            <a:lvl5pPr>
              <a:defRPr sz="1800"/>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3362068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39CE5E4F-3640-538A-0C44-40E429B2688C}"/>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1397978" y="1430868"/>
            <a:ext cx="1030389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508139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39CE5E4F-3640-538A-0C44-40E429B2688C}"/>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541868" y="1430868"/>
            <a:ext cx="1116000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pic>
        <p:nvPicPr>
          <p:cNvPr id="2" name="Segnaposto contenuto 4" descr="Immagine che contiene cartone animato, disegno, arte, schizzo&#10;&#10;Descrizione generata automaticamente">
            <a:extLst>
              <a:ext uri="{FF2B5EF4-FFF2-40B4-BE49-F238E27FC236}">
                <a16:creationId xmlns:a16="http://schemas.microsoft.com/office/drawing/2014/main" id="{759F0A07-D1E8-C05A-7DCD-B3F2C3AA4B6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10283" b="9610"/>
          <a:stretch/>
        </p:blipFill>
        <p:spPr>
          <a:xfrm>
            <a:off x="10760869" y="5937"/>
            <a:ext cx="1087550" cy="1104252"/>
          </a:xfrm>
          <a:prstGeom prst="rect">
            <a:avLst/>
          </a:prstGeom>
        </p:spPr>
      </p:pic>
    </p:spTree>
    <p:extLst>
      <p:ext uri="{BB962C8B-B14F-4D97-AF65-F5344CB8AC3E}">
        <p14:creationId xmlns:p14="http://schemas.microsoft.com/office/powerpoint/2010/main" val="1743071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334" y="1430868"/>
            <a:ext cx="11160000" cy="491065"/>
          </a:xfrm>
          <a:solidFill>
            <a:schemeClr val="accent5">
              <a:lumMod val="40000"/>
              <a:lumOff val="60000"/>
            </a:schemeClr>
          </a:solidFill>
        </p:spPr>
        <p:txBody>
          <a:bodyPr anchor="ctr"/>
          <a:lstStyle>
            <a:lvl1pPr marL="0" indent="0" algn="ctr">
              <a:lnSpc>
                <a:spcPct val="100000"/>
              </a:lnSpc>
              <a:spcBef>
                <a:spcPts val="0"/>
              </a:spcBef>
              <a:spcAft>
                <a:spcPts val="0"/>
              </a:spcAft>
              <a:buNone/>
              <a:defRPr b="1" kern="0" spc="0">
                <a:solidFill>
                  <a:schemeClr val="tx1"/>
                </a:solidFill>
              </a:defRPr>
            </a:lvl1pPr>
            <a:lvl2pPr>
              <a:lnSpc>
                <a:spcPct val="100000"/>
              </a:lnSpc>
              <a:spcBef>
                <a:spcPts val="0"/>
              </a:spcBef>
              <a:spcAft>
                <a:spcPts val="0"/>
              </a:spcAft>
              <a:defRPr kern="0" spc="0"/>
            </a:lvl2pPr>
            <a:lvl3pPr>
              <a:lnSpc>
                <a:spcPct val="100000"/>
              </a:lnSpc>
              <a:spcBef>
                <a:spcPts val="0"/>
              </a:spcBef>
              <a:spcAft>
                <a:spcPts val="0"/>
              </a:spcAft>
              <a:defRPr kern="0" spc="0"/>
            </a:lvl3pPr>
            <a:lvl4pPr>
              <a:lnSpc>
                <a:spcPct val="100000"/>
              </a:lnSpc>
              <a:spcBef>
                <a:spcPts val="0"/>
              </a:spcBef>
              <a:spcAft>
                <a:spcPts val="0"/>
              </a:spcAft>
              <a:defRPr kern="0" spc="0"/>
            </a:lvl4pPr>
            <a:lvl5pPr>
              <a:lnSpc>
                <a:spcPct val="100000"/>
              </a:lnSpc>
              <a:spcBef>
                <a:spcPts val="0"/>
              </a:spcBef>
              <a:spcAft>
                <a:spcPts val="0"/>
              </a:spcAft>
              <a:defRPr kern="0" spc="0"/>
            </a:lvl5pPr>
          </a:lstStyle>
          <a:p>
            <a:pPr lvl="0"/>
            <a:r>
              <a:rPr lang="it-IT" dirty="0"/>
              <a:t>Modifica gli stili del testo dello schema</a:t>
            </a:r>
            <a:endParaRPr lang="en-US" dirty="0"/>
          </a:p>
        </p:txBody>
      </p:sp>
      <p:sp>
        <p:nvSpPr>
          <p:cNvPr id="8" name="Content Placeholder 2"/>
          <p:cNvSpPr>
            <a:spLocks noGrp="1"/>
          </p:cNvSpPr>
          <p:nvPr>
            <p:ph idx="13"/>
          </p:nvPr>
        </p:nvSpPr>
        <p:spPr>
          <a:xfrm>
            <a:off x="550334" y="2223312"/>
            <a:ext cx="11160000" cy="3956826"/>
          </a:xfrm>
        </p:spPr>
        <p:txBody>
          <a:bodyPr/>
          <a:lstStyle>
            <a:lvl1pPr>
              <a:lnSpc>
                <a:spcPct val="100000"/>
              </a:lnSpc>
              <a:spcBef>
                <a:spcPts val="0"/>
              </a:spcBef>
              <a:spcAft>
                <a:spcPts val="0"/>
              </a:spcAft>
              <a:defRPr kern="0" spc="0">
                <a:solidFill>
                  <a:schemeClr val="tx1"/>
                </a:solidFill>
              </a:defRPr>
            </a:lvl1pPr>
            <a:lvl2pPr>
              <a:lnSpc>
                <a:spcPct val="100000"/>
              </a:lnSpc>
              <a:spcBef>
                <a:spcPts val="0"/>
              </a:spcBef>
              <a:spcAft>
                <a:spcPts val="0"/>
              </a:spcAft>
              <a:defRPr kern="0" spc="0">
                <a:solidFill>
                  <a:schemeClr val="tx1"/>
                </a:solidFill>
              </a:defRPr>
            </a:lvl2pPr>
            <a:lvl3pPr>
              <a:lnSpc>
                <a:spcPct val="100000"/>
              </a:lnSpc>
              <a:spcBef>
                <a:spcPts val="0"/>
              </a:spcBef>
              <a:spcAft>
                <a:spcPts val="0"/>
              </a:spcAft>
              <a:defRPr kern="0" spc="0">
                <a:solidFill>
                  <a:schemeClr val="tx1"/>
                </a:solidFill>
              </a:defRPr>
            </a:lvl3pPr>
            <a:lvl4pPr>
              <a:lnSpc>
                <a:spcPct val="100000"/>
              </a:lnSpc>
              <a:spcBef>
                <a:spcPts val="0"/>
              </a:spcBef>
              <a:spcAft>
                <a:spcPts val="0"/>
              </a:spcAft>
              <a:defRPr kern="0" spc="0">
                <a:solidFill>
                  <a:schemeClr val="tx1"/>
                </a:solidFill>
              </a:defRPr>
            </a:lvl4pPr>
            <a:lvl5pPr>
              <a:lnSpc>
                <a:spcPct val="100000"/>
              </a:lnSpc>
              <a:spcBef>
                <a:spcPts val="0"/>
              </a:spcBef>
              <a:spcAft>
                <a:spcPts val="0"/>
              </a:spcAft>
              <a:defRPr kern="0" spc="0">
                <a:solidFill>
                  <a:schemeClr val="tx1"/>
                </a:solidFill>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11"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sp>
        <p:nvSpPr>
          <p:cNvPr id="12"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pic>
        <p:nvPicPr>
          <p:cNvPr id="4" name="Immagine 3">
            <a:extLst>
              <a:ext uri="{FF2B5EF4-FFF2-40B4-BE49-F238E27FC236}">
                <a16:creationId xmlns:a16="http://schemas.microsoft.com/office/drawing/2014/main" id="{1734187B-83E8-67BB-C84E-F3162D3934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5" name="Title Placeholder 1">
            <a:extLst>
              <a:ext uri="{FF2B5EF4-FFF2-40B4-BE49-F238E27FC236}">
                <a16:creationId xmlns:a16="http://schemas.microsoft.com/office/drawing/2014/main" id="{BA392A2C-ECFE-8579-AC30-798F77BE04CF}"/>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6" name="Connettore diritto 5">
            <a:extLst>
              <a:ext uri="{FF2B5EF4-FFF2-40B4-BE49-F238E27FC236}">
                <a16:creationId xmlns:a16="http://schemas.microsoft.com/office/drawing/2014/main" id="{37157E44-284C-732B-4BC7-3DE4E30AE3C2}"/>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529345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fronto">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519644" y="2849566"/>
            <a:ext cx="5477932"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4" name="Segnaposto contenuto 3"/>
          <p:cNvSpPr>
            <a:spLocks noGrp="1"/>
          </p:cNvSpPr>
          <p:nvPr>
            <p:ph sz="half" idx="2"/>
          </p:nvPr>
        </p:nvSpPr>
        <p:spPr>
          <a:xfrm>
            <a:off x="519644" y="3673478"/>
            <a:ext cx="5477932" cy="2634188"/>
          </a:xfrm>
        </p:spPr>
        <p:txBody>
          <a:bodyPr vert="horz" lIns="91440" tIns="45720" rIns="91440" bIns="45720" rtlCol="0">
            <a:normAutofit/>
          </a:bodyPr>
          <a:lstStyle>
            <a:lvl1pPr>
              <a:defRPr lang="it-IT" smtClean="0"/>
            </a:lvl1pPr>
            <a:lvl2pPr>
              <a:defRPr lang="it-IT" smtClean="0"/>
            </a:lvl2pPr>
            <a:lvl3pPr>
              <a:defRPr lang="it-IT" smtClean="0"/>
            </a:lvl3pPr>
            <a:lvl4pPr>
              <a:defRPr lang="it-IT" smtClean="0"/>
            </a:lvl4pPr>
            <a:lvl5pPr>
              <a:defRPr lang="it-IT"/>
            </a:lvl5pPr>
          </a:lstStyle>
          <a:p>
            <a:pPr lvl="0">
              <a:lnSpc>
                <a:spcPct val="100000"/>
              </a:lnSpc>
              <a:spcBef>
                <a:spcPts val="0"/>
              </a:spcBef>
              <a:spcAft>
                <a:spcPts val="1200"/>
              </a:spcAft>
              <a:buClr>
                <a:srgbClr val="721422"/>
              </a:buClr>
              <a:buFont typeface="Wingdings" panose="05000000000000000000" pitchFamily="2" charset="2"/>
              <a:buChar char="§"/>
            </a:pPr>
            <a:r>
              <a:rPr lang="it-IT" dirty="0"/>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dirty="0"/>
              <a:t>Secondo livello</a:t>
            </a:r>
          </a:p>
          <a:p>
            <a:pPr lvl="2">
              <a:lnSpc>
                <a:spcPct val="100000"/>
              </a:lnSpc>
              <a:spcBef>
                <a:spcPts val="0"/>
              </a:spcBef>
              <a:spcAft>
                <a:spcPts val="1200"/>
              </a:spcAft>
              <a:buClr>
                <a:srgbClr val="721422"/>
              </a:buClr>
            </a:pPr>
            <a:r>
              <a:rPr lang="it-IT" dirty="0"/>
              <a:t>Terzo livello</a:t>
            </a:r>
          </a:p>
          <a:p>
            <a:pPr lvl="3">
              <a:lnSpc>
                <a:spcPct val="100000"/>
              </a:lnSpc>
              <a:spcBef>
                <a:spcPts val="0"/>
              </a:spcBef>
              <a:spcAft>
                <a:spcPts val="1200"/>
              </a:spcAft>
              <a:buClr>
                <a:srgbClr val="721422"/>
              </a:buClr>
              <a:buFont typeface="Segoe UI" panose="020B0502040204020203" pitchFamily="34" charset="0"/>
              <a:buChar char="‐"/>
            </a:pPr>
            <a:r>
              <a:rPr lang="it-IT" dirty="0"/>
              <a:t>Quarto livello</a:t>
            </a:r>
          </a:p>
          <a:p>
            <a:pPr lvl="4">
              <a:lnSpc>
                <a:spcPct val="100000"/>
              </a:lnSpc>
              <a:spcBef>
                <a:spcPts val="0"/>
              </a:spcBef>
              <a:spcAft>
                <a:spcPts val="1200"/>
              </a:spcAft>
              <a:buClr>
                <a:srgbClr val="721422"/>
              </a:buClr>
              <a:buFont typeface="Wingdings" panose="05000000000000000000" pitchFamily="2" charset="2"/>
              <a:buChar char="§"/>
            </a:pPr>
            <a:r>
              <a:rPr lang="it-IT" dirty="0"/>
              <a:t>Quinto livello</a:t>
            </a:r>
          </a:p>
        </p:txBody>
      </p:sp>
      <p:sp>
        <p:nvSpPr>
          <p:cNvPr id="5" name="Segnaposto testo 4"/>
          <p:cNvSpPr>
            <a:spLocks noGrp="1"/>
          </p:cNvSpPr>
          <p:nvPr>
            <p:ph type="body" sz="quarter" idx="3"/>
          </p:nvPr>
        </p:nvSpPr>
        <p:spPr>
          <a:xfrm>
            <a:off x="6172199" y="2849566"/>
            <a:ext cx="5507443"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6" name="Segnaposto contenuto 5"/>
          <p:cNvSpPr>
            <a:spLocks noGrp="1"/>
          </p:cNvSpPr>
          <p:nvPr>
            <p:ph sz="quarter" idx="4"/>
          </p:nvPr>
        </p:nvSpPr>
        <p:spPr>
          <a:xfrm>
            <a:off x="6172199" y="3673478"/>
            <a:ext cx="5507443" cy="2634188"/>
          </a:xfrm>
        </p:spPr>
        <p:txBody>
          <a:bodyPr vert="horz" lIns="91440" tIns="45720" rIns="91440" bIns="45720" rtlCol="0">
            <a:normAutofit/>
          </a:bodyPr>
          <a:lstStyle>
            <a:lvl1pPr>
              <a:defRPr lang="it-IT" dirty="0" smtClean="0"/>
            </a:lvl1pPr>
            <a:lvl2pPr>
              <a:defRPr lang="it-IT" dirty="0" smtClean="0"/>
            </a:lvl2pPr>
            <a:lvl3pPr>
              <a:defRPr lang="it-IT" dirty="0" smtClean="0"/>
            </a:lvl3pPr>
            <a:lvl4pPr>
              <a:defRPr lang="it-IT" dirty="0" smtClean="0"/>
            </a:lvl4pPr>
            <a:lvl5pPr>
              <a:defRPr lang="it-IT" dirty="0"/>
            </a:lvl5pPr>
          </a:lstStyle>
          <a:p>
            <a:pPr lvl="0">
              <a:lnSpc>
                <a:spcPct val="100000"/>
              </a:lnSpc>
              <a:spcBef>
                <a:spcPts val="0"/>
              </a:spcBef>
              <a:spcAft>
                <a:spcPts val="1200"/>
              </a:spcAft>
              <a:buClr>
                <a:srgbClr val="721422"/>
              </a:buClr>
              <a:buFont typeface="Wingdings" panose="05000000000000000000" pitchFamily="2" charset="2"/>
              <a:buChar char="§"/>
            </a:pPr>
            <a:r>
              <a:rPr lang="it-IT" dirty="0"/>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dirty="0"/>
              <a:t>Secondo livello</a:t>
            </a:r>
          </a:p>
          <a:p>
            <a:pPr lvl="2">
              <a:lnSpc>
                <a:spcPct val="100000"/>
              </a:lnSpc>
              <a:spcBef>
                <a:spcPts val="0"/>
              </a:spcBef>
              <a:spcAft>
                <a:spcPts val="1200"/>
              </a:spcAft>
              <a:buClr>
                <a:srgbClr val="721422"/>
              </a:buClr>
            </a:pPr>
            <a:r>
              <a:rPr lang="it-IT" dirty="0"/>
              <a:t>Terzo livello</a:t>
            </a:r>
          </a:p>
          <a:p>
            <a:pPr lvl="3">
              <a:lnSpc>
                <a:spcPct val="100000"/>
              </a:lnSpc>
              <a:spcBef>
                <a:spcPts val="0"/>
              </a:spcBef>
              <a:spcAft>
                <a:spcPts val="1200"/>
              </a:spcAft>
              <a:buClr>
                <a:srgbClr val="721422"/>
              </a:buClr>
              <a:buFont typeface="Segoe UI" panose="020B0502040204020203" pitchFamily="34" charset="0"/>
              <a:buChar char="‐"/>
            </a:pPr>
            <a:r>
              <a:rPr lang="it-IT" dirty="0"/>
              <a:t>Quarto livello</a:t>
            </a:r>
          </a:p>
          <a:p>
            <a:pPr lvl="4">
              <a:lnSpc>
                <a:spcPct val="100000"/>
              </a:lnSpc>
              <a:spcBef>
                <a:spcPts val="0"/>
              </a:spcBef>
              <a:spcAft>
                <a:spcPts val="1200"/>
              </a:spcAft>
              <a:buClr>
                <a:srgbClr val="721422"/>
              </a:buClr>
              <a:buFont typeface="Wingdings" panose="05000000000000000000" pitchFamily="2" charset="2"/>
              <a:buChar char="§"/>
            </a:pPr>
            <a:r>
              <a:rPr lang="it-IT" dirty="0"/>
              <a:t>Quinto livello</a:t>
            </a:r>
          </a:p>
        </p:txBody>
      </p:sp>
      <p:sp>
        <p:nvSpPr>
          <p:cNvPr id="16" name="Segnaposto contenuto 2"/>
          <p:cNvSpPr>
            <a:spLocks noGrp="1"/>
          </p:cNvSpPr>
          <p:nvPr>
            <p:ph idx="13"/>
          </p:nvPr>
        </p:nvSpPr>
        <p:spPr>
          <a:xfrm>
            <a:off x="516470" y="1435932"/>
            <a:ext cx="11160000" cy="1107192"/>
          </a:xfrm>
        </p:spPr>
        <p:txBody>
          <a:bodyPr/>
          <a:lstStyle>
            <a:lvl1pPr marL="2286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1pPr>
            <a:lvl2pPr marL="685800" indent="-228600">
              <a:lnSpc>
                <a:spcPct val="100000"/>
              </a:lnSpc>
              <a:spcBef>
                <a:spcPts val="0"/>
              </a:spcBef>
              <a:spcAft>
                <a:spcPts val="1200"/>
              </a:spcAft>
              <a:buClr>
                <a:srgbClr val="721422"/>
              </a:buClr>
              <a:buFont typeface="Wingdings" panose="05000000000000000000" pitchFamily="2" charset="2"/>
              <a:buChar char="ü"/>
              <a:defRPr>
                <a:solidFill>
                  <a:schemeClr val="tx1"/>
                </a:solidFill>
              </a:defRPr>
            </a:lvl2pPr>
            <a:lvl3pPr>
              <a:lnSpc>
                <a:spcPct val="100000"/>
              </a:lnSpc>
              <a:spcBef>
                <a:spcPts val="0"/>
              </a:spcBef>
              <a:spcAft>
                <a:spcPts val="1200"/>
              </a:spcAft>
              <a:buClr>
                <a:srgbClr val="721422"/>
              </a:buClr>
              <a:defRPr>
                <a:solidFill>
                  <a:schemeClr val="tx1"/>
                </a:solidFill>
              </a:defRPr>
            </a:lvl3pPr>
            <a:lvl4pPr marL="1600200" indent="-228600">
              <a:lnSpc>
                <a:spcPct val="100000"/>
              </a:lnSpc>
              <a:spcBef>
                <a:spcPts val="0"/>
              </a:spcBef>
              <a:spcAft>
                <a:spcPts val="1200"/>
              </a:spcAft>
              <a:buClr>
                <a:srgbClr val="721422"/>
              </a:buClr>
              <a:buFont typeface="Segoe UI" panose="020B0502040204020203" pitchFamily="34" charset="0"/>
              <a:buChar char="‐"/>
              <a:defRPr>
                <a:solidFill>
                  <a:schemeClr val="tx1"/>
                </a:solidFill>
              </a:defRPr>
            </a:lvl4pPr>
            <a:lvl5pPr marL="20574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5pPr>
          </a:lstStyle>
          <a:p>
            <a:pPr lvl="0"/>
            <a:r>
              <a:rPr lang="it-IT" dirty="0"/>
              <a:t>Modifica gli stili del testo dello schema</a:t>
            </a:r>
          </a:p>
          <a:p>
            <a:pPr lvl="1"/>
            <a:r>
              <a:rPr lang="it-IT" dirty="0"/>
              <a:t>Secondo livello</a:t>
            </a:r>
          </a:p>
        </p:txBody>
      </p:sp>
      <p:pic>
        <p:nvPicPr>
          <p:cNvPr id="7" name="Immagine 6">
            <a:extLst>
              <a:ext uri="{FF2B5EF4-FFF2-40B4-BE49-F238E27FC236}">
                <a16:creationId xmlns:a16="http://schemas.microsoft.com/office/drawing/2014/main" id="{DE0B3D4A-7F40-542E-BD01-99D1553B59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8" name="Slide Number Placeholder 5">
            <a:extLst>
              <a:ext uri="{FF2B5EF4-FFF2-40B4-BE49-F238E27FC236}">
                <a16:creationId xmlns:a16="http://schemas.microsoft.com/office/drawing/2014/main" id="{B2808339-FAFB-0482-F046-41FEE6BAD1CF}"/>
              </a:ext>
            </a:extLst>
          </p:cNvPr>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9" name="Footer Placeholder 4">
            <a:extLst>
              <a:ext uri="{FF2B5EF4-FFF2-40B4-BE49-F238E27FC236}">
                <a16:creationId xmlns:a16="http://schemas.microsoft.com/office/drawing/2014/main" id="{E51CBAEF-6E45-6FFF-D45B-F67B062FAA32}"/>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sp>
        <p:nvSpPr>
          <p:cNvPr id="2" name="Title Placeholder 1">
            <a:extLst>
              <a:ext uri="{FF2B5EF4-FFF2-40B4-BE49-F238E27FC236}">
                <a16:creationId xmlns:a16="http://schemas.microsoft.com/office/drawing/2014/main" id="{2912ED98-270E-33DB-22E1-9E25EDDD00AA}"/>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10" name="Connettore diritto 9">
            <a:extLst>
              <a:ext uri="{FF2B5EF4-FFF2-40B4-BE49-F238E27FC236}">
                <a16:creationId xmlns:a16="http://schemas.microsoft.com/office/drawing/2014/main" id="{3BE5D9F1-226C-C90E-9F71-9595C0A8FA7A}"/>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406632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41867" y="758952"/>
            <a:ext cx="11160000" cy="4041648"/>
          </a:xfrm>
        </p:spPr>
        <p:txBody>
          <a:bodyPr anchor="b">
            <a:normAutofit/>
          </a:bodyPr>
          <a:lstStyle>
            <a:lvl1pPr>
              <a:lnSpc>
                <a:spcPct val="100000"/>
              </a:lnSpc>
              <a:spcBef>
                <a:spcPts val="0"/>
              </a:spcBef>
              <a:spcAft>
                <a:spcPts val="0"/>
              </a:spcAft>
              <a:defRPr sz="2600" b="1" kern="0" spc="0" baseline="0">
                <a:solidFill>
                  <a:schemeClr val="accent2"/>
                </a:solidFill>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541867" y="4843730"/>
            <a:ext cx="11160000" cy="1656000"/>
          </a:xfrm>
        </p:spPr>
        <p:txBody>
          <a:bodyPr anchor="t">
            <a:normAutofit/>
          </a:bodyPr>
          <a:lstStyle>
            <a:lvl1pPr marL="0" indent="0">
              <a:lnSpc>
                <a:spcPct val="100000"/>
              </a:lnSpc>
              <a:spcBef>
                <a:spcPts val="0"/>
              </a:spcBef>
              <a:spcAft>
                <a:spcPts val="0"/>
              </a:spcAft>
              <a:buNone/>
              <a:defRPr sz="2000" kern="0" spc="0" baseline="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a:t>Modifica gli stili del testo dello schema</a:t>
            </a:r>
          </a:p>
        </p:txBody>
      </p:sp>
      <p:sp>
        <p:nvSpPr>
          <p:cNvPr id="12"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4" name="Footer Placeholder 4">
            <a:extLst>
              <a:ext uri="{FF2B5EF4-FFF2-40B4-BE49-F238E27FC236}">
                <a16:creationId xmlns:a16="http://schemas.microsoft.com/office/drawing/2014/main" id="{C621F088-B25E-0ED1-9035-C3715FD6F9A0}"/>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5" name="Immagine 4">
            <a:extLst>
              <a:ext uri="{FF2B5EF4-FFF2-40B4-BE49-F238E27FC236}">
                <a16:creationId xmlns:a16="http://schemas.microsoft.com/office/drawing/2014/main" id="{5E27F50B-C449-56BD-2A41-38F1B28999F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cxnSp>
        <p:nvCxnSpPr>
          <p:cNvPr id="6" name="Connettore diritto 5">
            <a:extLst>
              <a:ext uri="{FF2B5EF4-FFF2-40B4-BE49-F238E27FC236}">
                <a16:creationId xmlns:a16="http://schemas.microsoft.com/office/drawing/2014/main" id="{37107FBB-599C-E79D-C975-20D2BCD20EBA}"/>
              </a:ext>
            </a:extLst>
          </p:cNvPr>
          <p:cNvCxnSpPr/>
          <p:nvPr userDrawn="1"/>
        </p:nvCxnSpPr>
        <p:spPr>
          <a:xfrm>
            <a:off x="545513" y="4804334"/>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690314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67260" y="1828800"/>
            <a:ext cx="5400000"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Content Placeholder 3"/>
          <p:cNvSpPr>
            <a:spLocks noGrp="1"/>
          </p:cNvSpPr>
          <p:nvPr>
            <p:ph sz="half" idx="2"/>
          </p:nvPr>
        </p:nvSpPr>
        <p:spPr>
          <a:xfrm>
            <a:off x="6278545" y="1828800"/>
            <a:ext cx="5423322"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9"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5" name="Footer Placeholder 4">
            <a:extLst>
              <a:ext uri="{FF2B5EF4-FFF2-40B4-BE49-F238E27FC236}">
                <a16:creationId xmlns:a16="http://schemas.microsoft.com/office/drawing/2014/main" id="{647AD26F-A727-0F5E-8B9A-9AAAFAD500BD}"/>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6" name="Immagine 5">
            <a:extLst>
              <a:ext uri="{FF2B5EF4-FFF2-40B4-BE49-F238E27FC236}">
                <a16:creationId xmlns:a16="http://schemas.microsoft.com/office/drawing/2014/main" id="{AA3AA4EA-FDB5-8569-2C30-27137046768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7" name="Title Placeholder 1">
            <a:extLst>
              <a:ext uri="{FF2B5EF4-FFF2-40B4-BE49-F238E27FC236}">
                <a16:creationId xmlns:a16="http://schemas.microsoft.com/office/drawing/2014/main" id="{7F93E3E9-A2F5-1F23-8C98-3FD729FDD41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8" name="Connettore diritto 7">
            <a:extLst>
              <a:ext uri="{FF2B5EF4-FFF2-40B4-BE49-F238E27FC236}">
                <a16:creationId xmlns:a16="http://schemas.microsoft.com/office/drawing/2014/main" id="{1515C9C5-AE73-01D9-7F9F-06A8DF08BE73}"/>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750906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84195" y="1713655"/>
            <a:ext cx="5400000" cy="731520"/>
          </a:xfrm>
        </p:spPr>
        <p:txBody>
          <a:bodyPr anchor="b">
            <a:normAutofit/>
          </a:bodyPr>
          <a:lstStyle>
            <a:lvl1pPr marL="0" indent="0">
              <a:lnSpc>
                <a:spcPct val="100000"/>
              </a:lnSpc>
              <a:spcBef>
                <a:spcPts val="0"/>
              </a:spcBef>
              <a:spcAft>
                <a:spcPts val="0"/>
              </a:spcAft>
              <a:buNone/>
              <a:defRPr sz="2000" b="0" kern="0" spc="0">
                <a:solidFill>
                  <a:schemeClr val="tx1"/>
                </a:solidFill>
                <a:latin typeface="Aptos" panose="020B0004020202020204"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4" name="Content Placeholder 3"/>
          <p:cNvSpPr>
            <a:spLocks noGrp="1"/>
          </p:cNvSpPr>
          <p:nvPr>
            <p:ph sz="half" idx="2"/>
          </p:nvPr>
        </p:nvSpPr>
        <p:spPr>
          <a:xfrm>
            <a:off x="584195" y="2507550"/>
            <a:ext cx="5400000" cy="3664650"/>
          </a:xfrm>
        </p:spPr>
        <p:txBody>
          <a:bodyPr/>
          <a:lstStyle>
            <a:lvl1pPr>
              <a:lnSpc>
                <a:spcPct val="100000"/>
              </a:lnSpc>
              <a:spcBef>
                <a:spcPts val="0"/>
              </a:spcBef>
              <a:spcAft>
                <a:spcPts val="0"/>
              </a:spcAft>
              <a:defRPr sz="1800" kern="0" spc="0">
                <a:solidFill>
                  <a:schemeClr val="tx1"/>
                </a:solidFill>
                <a:latin typeface="Aptos" panose="020B0004020202020204"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Aptos" panose="020B0004020202020204"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Text Placeholder 4"/>
          <p:cNvSpPr>
            <a:spLocks noGrp="1"/>
          </p:cNvSpPr>
          <p:nvPr>
            <p:ph type="body" sz="quarter" idx="3"/>
          </p:nvPr>
        </p:nvSpPr>
        <p:spPr>
          <a:xfrm>
            <a:off x="6287007" y="1713655"/>
            <a:ext cx="5400000" cy="731520"/>
          </a:xfrm>
        </p:spPr>
        <p:txBody>
          <a:bodyPr anchor="b">
            <a:normAutofit/>
          </a:bodyPr>
          <a:lstStyle>
            <a:lvl1pPr marL="0" indent="0">
              <a:lnSpc>
                <a:spcPct val="100000"/>
              </a:lnSpc>
              <a:spcBef>
                <a:spcPts val="0"/>
              </a:spcBef>
              <a:spcAft>
                <a:spcPts val="0"/>
              </a:spcAft>
              <a:buNone/>
              <a:defRPr lang="en-US" sz="2000" b="0" kern="0" spc="0" dirty="0">
                <a:solidFill>
                  <a:schemeClr val="tx1"/>
                </a:solidFill>
                <a:latin typeface="Aptos" panose="020B0004020202020204" pitchFamily="34" charset="0"/>
                <a:ea typeface="+mn-ea"/>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it-IT" dirty="0"/>
              <a:t>Modifica gli stili del testo dello schema</a:t>
            </a:r>
          </a:p>
        </p:txBody>
      </p:sp>
      <p:sp>
        <p:nvSpPr>
          <p:cNvPr id="6" name="Content Placeholder 5"/>
          <p:cNvSpPr>
            <a:spLocks noGrp="1"/>
          </p:cNvSpPr>
          <p:nvPr>
            <p:ph sz="quarter" idx="4"/>
          </p:nvPr>
        </p:nvSpPr>
        <p:spPr>
          <a:xfrm>
            <a:off x="6287007" y="2507550"/>
            <a:ext cx="5400000" cy="3664650"/>
          </a:xfrm>
        </p:spPr>
        <p:txBody>
          <a:bodyPr/>
          <a:lstStyle>
            <a:lvl1pPr>
              <a:lnSpc>
                <a:spcPct val="100000"/>
              </a:lnSpc>
              <a:spcBef>
                <a:spcPts val="0"/>
              </a:spcBef>
              <a:spcAft>
                <a:spcPts val="0"/>
              </a:spcAft>
              <a:defRPr sz="1800" kern="0" spc="0">
                <a:solidFill>
                  <a:schemeClr val="tx1"/>
                </a:solidFill>
                <a:latin typeface="Aptos" panose="020B0004020202020204"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Aptos" panose="020B0004020202020204"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11"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2" name="Footer Placeholder 4">
            <a:extLst>
              <a:ext uri="{FF2B5EF4-FFF2-40B4-BE49-F238E27FC236}">
                <a16:creationId xmlns:a16="http://schemas.microsoft.com/office/drawing/2014/main" id="{0930AB4B-596F-1613-D666-3246E1CB9BD2}"/>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7" name="Immagine 6">
            <a:extLst>
              <a:ext uri="{FF2B5EF4-FFF2-40B4-BE49-F238E27FC236}">
                <a16:creationId xmlns:a16="http://schemas.microsoft.com/office/drawing/2014/main" id="{C1686046-7982-A79A-98BF-481636C6A2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8" name="Title Placeholder 1">
            <a:extLst>
              <a:ext uri="{FF2B5EF4-FFF2-40B4-BE49-F238E27FC236}">
                <a16:creationId xmlns:a16="http://schemas.microsoft.com/office/drawing/2014/main" id="{1276E10D-5A28-E56E-889B-D57C41275FD8}"/>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9" name="Connettore diritto 8">
            <a:extLst>
              <a:ext uri="{FF2B5EF4-FFF2-40B4-BE49-F238E27FC236}">
                <a16:creationId xmlns:a16="http://schemas.microsoft.com/office/drawing/2014/main" id="{E22F99DA-55D5-CDF3-18AD-B57F83991A31}"/>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260399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pic>
        <p:nvPicPr>
          <p:cNvPr id="9"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7"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2" name="Footer Placeholder 4">
            <a:extLst>
              <a:ext uri="{FF2B5EF4-FFF2-40B4-BE49-F238E27FC236}">
                <a16:creationId xmlns:a16="http://schemas.microsoft.com/office/drawing/2014/main" id="{28B4AD58-C500-C638-62B0-6FE507BEBC2D}"/>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sp>
        <p:nvSpPr>
          <p:cNvPr id="3" name="Title Placeholder 1">
            <a:extLst>
              <a:ext uri="{FF2B5EF4-FFF2-40B4-BE49-F238E27FC236}">
                <a16:creationId xmlns:a16="http://schemas.microsoft.com/office/drawing/2014/main" id="{885E712B-8C86-AB13-ED67-E711E34DD3DC}"/>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4" name="Connettore diritto 3">
            <a:extLst>
              <a:ext uri="{FF2B5EF4-FFF2-40B4-BE49-F238E27FC236}">
                <a16:creationId xmlns:a16="http://schemas.microsoft.com/office/drawing/2014/main" id="{4C48383C-E080-777B-A73E-4E5510633021}"/>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6692267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2" name="Footer Placeholder 4">
            <a:extLst>
              <a:ext uri="{FF2B5EF4-FFF2-40B4-BE49-F238E27FC236}">
                <a16:creationId xmlns:a16="http://schemas.microsoft.com/office/drawing/2014/main" id="{C981E660-E6D7-32A6-1AD6-6F6F4A6F7604}"/>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3" name="Immagine 2">
            <a:extLst>
              <a:ext uri="{FF2B5EF4-FFF2-40B4-BE49-F238E27FC236}">
                <a16:creationId xmlns:a16="http://schemas.microsoft.com/office/drawing/2014/main" id="{BF1EB992-2EE5-5DD0-2D1E-71B0AE2C0E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Tree>
    <p:extLst>
      <p:ext uri="{BB962C8B-B14F-4D97-AF65-F5344CB8AC3E}">
        <p14:creationId xmlns:p14="http://schemas.microsoft.com/office/powerpoint/2010/main" val="136686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8800" y="457200"/>
            <a:ext cx="3482848" cy="1600197"/>
          </a:xfrm>
        </p:spPr>
        <p:txBody>
          <a:bodyPr anchor="b">
            <a:normAutofit/>
          </a:bodyPr>
          <a:lstStyle>
            <a:lvl1pPr>
              <a:lnSpc>
                <a:spcPct val="100000"/>
              </a:lnSpc>
              <a:spcBef>
                <a:spcPts val="0"/>
              </a:spcBef>
              <a:spcAft>
                <a:spcPts val="0"/>
              </a:spcAft>
              <a:defRPr sz="2800" b="1" kern="0" spc="0" baseline="0">
                <a:solidFill>
                  <a:schemeClr val="tx1">
                    <a:lumMod val="75000"/>
                    <a:lumOff val="25000"/>
                  </a:schemeClr>
                </a:solidFill>
              </a:defRPr>
            </a:lvl1pPr>
          </a:lstStyle>
          <a:p>
            <a:r>
              <a:rPr lang="it-IT" dirty="0"/>
              <a:t>Fare clic per modificare lo stile del titolo</a:t>
            </a:r>
            <a:endParaRPr lang="en-US" dirty="0"/>
          </a:p>
        </p:txBody>
      </p:sp>
      <p:sp>
        <p:nvSpPr>
          <p:cNvPr id="3" name="Content Placeholder 2"/>
          <p:cNvSpPr>
            <a:spLocks noGrp="1"/>
          </p:cNvSpPr>
          <p:nvPr>
            <p:ph idx="1"/>
          </p:nvPr>
        </p:nvSpPr>
        <p:spPr>
          <a:xfrm>
            <a:off x="4504267" y="457200"/>
            <a:ext cx="7120466" cy="5715000"/>
          </a:xfrm>
        </p:spPr>
        <p:txBody>
          <a:bodyPr/>
          <a:lstStyle>
            <a:lvl1pPr>
              <a:lnSpc>
                <a:spcPct val="100000"/>
              </a:lnSpc>
              <a:spcBef>
                <a:spcPts val="0"/>
              </a:spcBef>
              <a:spcAft>
                <a:spcPts val="0"/>
              </a:spcAft>
              <a:buClr>
                <a:srgbClr val="721422"/>
              </a:buClr>
              <a:defRPr sz="2000" kern="0" spc="0">
                <a:solidFill>
                  <a:schemeClr val="tx1"/>
                </a:solidFill>
              </a:defRPr>
            </a:lvl1pPr>
            <a:lvl2pPr>
              <a:lnSpc>
                <a:spcPct val="100000"/>
              </a:lnSpc>
              <a:spcBef>
                <a:spcPts val="0"/>
              </a:spcBef>
              <a:spcAft>
                <a:spcPts val="0"/>
              </a:spcAft>
              <a:buClr>
                <a:srgbClr val="721422"/>
              </a:buClr>
              <a:defRPr sz="1800" kern="0" spc="0">
                <a:solidFill>
                  <a:schemeClr val="tx1"/>
                </a:solidFill>
              </a:defRPr>
            </a:lvl2pPr>
            <a:lvl3pPr>
              <a:lnSpc>
                <a:spcPct val="100000"/>
              </a:lnSpc>
              <a:spcBef>
                <a:spcPts val="0"/>
              </a:spcBef>
              <a:spcAft>
                <a:spcPts val="0"/>
              </a:spcAft>
              <a:buClr>
                <a:srgbClr val="721422"/>
              </a:buClr>
              <a:defRPr sz="1600" kern="0" spc="0">
                <a:solidFill>
                  <a:schemeClr val="tx1"/>
                </a:solidFill>
              </a:defRPr>
            </a:lvl3pPr>
            <a:lvl4pPr>
              <a:lnSpc>
                <a:spcPct val="100000"/>
              </a:lnSpc>
              <a:spcBef>
                <a:spcPts val="0"/>
              </a:spcBef>
              <a:spcAft>
                <a:spcPts val="0"/>
              </a:spcAft>
              <a:buClr>
                <a:srgbClr val="721422"/>
              </a:buClr>
              <a:defRPr sz="1400" kern="0" spc="0">
                <a:solidFill>
                  <a:schemeClr val="tx1"/>
                </a:solidFill>
              </a:defRPr>
            </a:lvl4pPr>
            <a:lvl5pPr>
              <a:lnSpc>
                <a:spcPct val="100000"/>
              </a:lnSpc>
              <a:spcBef>
                <a:spcPts val="0"/>
              </a:spcBef>
              <a:spcAft>
                <a:spcPts val="0"/>
              </a:spcAft>
              <a:buClr>
                <a:srgbClr val="721422"/>
              </a:buClr>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Text Placeholder 3"/>
          <p:cNvSpPr>
            <a:spLocks noGrp="1"/>
          </p:cNvSpPr>
          <p:nvPr>
            <p:ph type="body" sz="half" idx="2"/>
          </p:nvPr>
        </p:nvSpPr>
        <p:spPr>
          <a:xfrm>
            <a:off x="558800" y="2099734"/>
            <a:ext cx="3482848" cy="4072466"/>
          </a:xfrm>
        </p:spPr>
        <p:txBody>
          <a:bodyPr>
            <a:normAutofit/>
          </a:bodyPr>
          <a:lstStyle>
            <a:lvl1pPr marL="0" indent="0">
              <a:lnSpc>
                <a:spcPct val="100000"/>
              </a:lnSpc>
              <a:spcBef>
                <a:spcPts val="0"/>
              </a:spcBef>
              <a:spcAft>
                <a:spcPts val="0"/>
              </a:spcAft>
              <a:buNone/>
              <a:defRPr sz="1400" kern="0" spc="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5" name="Footer Placeholder 4">
            <a:extLst>
              <a:ext uri="{FF2B5EF4-FFF2-40B4-BE49-F238E27FC236}">
                <a16:creationId xmlns:a16="http://schemas.microsoft.com/office/drawing/2014/main" id="{A753142D-99C1-E513-56E5-770CC8617B09}"/>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6" name="Immagine 5">
            <a:extLst>
              <a:ext uri="{FF2B5EF4-FFF2-40B4-BE49-F238E27FC236}">
                <a16:creationId xmlns:a16="http://schemas.microsoft.com/office/drawing/2014/main" id="{36681348-D3E4-AF5D-1D00-F1767B2F0E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Tree>
    <p:extLst>
      <p:ext uri="{BB962C8B-B14F-4D97-AF65-F5344CB8AC3E}">
        <p14:creationId xmlns:p14="http://schemas.microsoft.com/office/powerpoint/2010/main" val="3306090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sp>
        <p:nvSpPr>
          <p:cNvPr id="9"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8" name="Rectangle 7"/>
          <p:cNvSpPr/>
          <p:nvPr/>
        </p:nvSpPr>
        <p:spPr>
          <a:xfrm>
            <a:off x="0" y="5105400"/>
            <a:ext cx="11292840" cy="17526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1"/>
          <p:cNvSpPr>
            <a:spLocks noGrp="1"/>
          </p:cNvSpPr>
          <p:nvPr>
            <p:ph type="title"/>
          </p:nvPr>
        </p:nvSpPr>
        <p:spPr>
          <a:xfrm>
            <a:off x="499533" y="5257800"/>
            <a:ext cx="10397067" cy="914400"/>
          </a:xfrm>
        </p:spPr>
        <p:txBody>
          <a:bodyPr anchor="b">
            <a:normAutofit/>
          </a:bodyPr>
          <a:lstStyle>
            <a:lvl1pPr>
              <a:lnSpc>
                <a:spcPct val="100000"/>
              </a:lnSpc>
              <a:spcBef>
                <a:spcPts val="0"/>
              </a:spcBef>
              <a:spcAft>
                <a:spcPts val="0"/>
              </a:spcAft>
              <a:defRPr sz="2800" b="1" kern="0" spc="0" baseline="0">
                <a:solidFill>
                  <a:schemeClr val="bg1"/>
                </a:solidFill>
              </a:defRPr>
            </a:lvl1pPr>
          </a:lstStyle>
          <a:p>
            <a:r>
              <a:rPr lang="it-IT" dirty="0"/>
              <a:t>Fare clic per modificare lo stile del titolo</a:t>
            </a:r>
            <a:endParaRPr lang="en-US" dirty="0"/>
          </a:p>
        </p:txBody>
      </p:sp>
      <p:sp>
        <p:nvSpPr>
          <p:cNvPr id="4" name="Text Placeholder 3"/>
          <p:cNvSpPr>
            <a:spLocks noGrp="1"/>
          </p:cNvSpPr>
          <p:nvPr>
            <p:ph type="body" sz="half" idx="2"/>
          </p:nvPr>
        </p:nvSpPr>
        <p:spPr>
          <a:xfrm>
            <a:off x="499533" y="6108589"/>
            <a:ext cx="10397067" cy="491969"/>
          </a:xfrm>
        </p:spPr>
        <p:txBody>
          <a:bodyPr>
            <a:normAutofit/>
          </a:bodyPr>
          <a:lstStyle>
            <a:lvl1pPr marL="0" indent="0">
              <a:lnSpc>
                <a:spcPct val="100000"/>
              </a:lnSpc>
              <a:spcBef>
                <a:spcPts val="0"/>
              </a:spcBef>
              <a:spcAft>
                <a:spcPts val="0"/>
              </a:spcAft>
              <a:buNone/>
              <a:defRPr sz="1400" kern="0" spc="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sp>
        <p:nvSpPr>
          <p:cNvPr id="10"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solidFill>
                  <a:schemeClr val="bg1"/>
                </a:solidFill>
                <a:latin typeface="Aptos" panose="020B0004020202020204" pitchFamily="34" charset="0"/>
                <a:cs typeface="Segoe UI" panose="020B0502040204020203" pitchFamily="34" charset="0"/>
              </a:defRPr>
            </a:lvl1pPr>
          </a:lstStyle>
          <a:p>
            <a:r>
              <a:rPr lang="it-IT" dirty="0"/>
              <a:t>Copyright Teseo</a:t>
            </a:r>
          </a:p>
        </p:txBody>
      </p:sp>
      <p:sp>
        <p:nvSpPr>
          <p:cNvPr id="11"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Tree>
    <p:extLst>
      <p:ext uri="{BB962C8B-B14F-4D97-AF65-F5344CB8AC3E}">
        <p14:creationId xmlns:p14="http://schemas.microsoft.com/office/powerpoint/2010/main" val="39771104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1">
        <a:schemeClr val="bg1"/>
      </p:bgRef>
    </p:bg>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FA5EF394-8E0C-229E-5130-8EA4E38B374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296" y="1992056"/>
            <a:ext cx="1993653" cy="3221744"/>
          </a:xfrm>
          <a:prstGeom prst="rect">
            <a:avLst/>
          </a:prstGeom>
          <a:ln>
            <a:noFill/>
          </a:ln>
          <a:effectLst/>
        </p:spPr>
      </p:pic>
      <p:sp>
        <p:nvSpPr>
          <p:cNvPr id="2" name="Title 1"/>
          <p:cNvSpPr>
            <a:spLocks noGrp="1"/>
          </p:cNvSpPr>
          <p:nvPr>
            <p:ph type="ctrTitle"/>
          </p:nvPr>
        </p:nvSpPr>
        <p:spPr>
          <a:xfrm>
            <a:off x="2126512" y="758952"/>
            <a:ext cx="8953292" cy="2734358"/>
          </a:xfrm>
        </p:spPr>
        <p:txBody>
          <a:bodyPr anchor="b">
            <a:normAutofit/>
          </a:bodyPr>
          <a:lstStyle>
            <a:lvl1pPr algn="l">
              <a:lnSpc>
                <a:spcPct val="100000"/>
              </a:lnSpc>
              <a:defRPr sz="2600" kern="0" spc="0" baseline="0">
                <a:solidFill>
                  <a:schemeClr val="accent2"/>
                </a:solidFill>
                <a:latin typeface="Aptos" panose="020B0004020202020204" pitchFamily="34" charset="0"/>
                <a:cs typeface="Segoe UI" panose="020B0502040204020203" pitchFamily="34" charset="0"/>
              </a:defRPr>
            </a:lvl1pPr>
          </a:lstStyle>
          <a:p>
            <a:r>
              <a:rPr lang="it-IT" dirty="0"/>
              <a:t>Fare clic per modificare lo stile del titolo</a:t>
            </a:r>
            <a:endParaRPr lang="en-US" dirty="0"/>
          </a:p>
        </p:txBody>
      </p:sp>
      <p:sp>
        <p:nvSpPr>
          <p:cNvPr id="3" name="Subtitle 2"/>
          <p:cNvSpPr>
            <a:spLocks noGrp="1"/>
          </p:cNvSpPr>
          <p:nvPr>
            <p:ph type="subTitle" idx="1"/>
          </p:nvPr>
        </p:nvSpPr>
        <p:spPr>
          <a:xfrm>
            <a:off x="2126512" y="3574908"/>
            <a:ext cx="8953292" cy="1691640"/>
          </a:xfrm>
        </p:spPr>
        <p:txBody>
          <a:bodyPr>
            <a:normAutofit/>
          </a:bodyPr>
          <a:lstStyle>
            <a:lvl1pPr marL="0" indent="0" algn="l">
              <a:lnSpc>
                <a:spcPct val="100000"/>
              </a:lnSpc>
              <a:spcBef>
                <a:spcPts val="0"/>
              </a:spcBef>
              <a:spcAft>
                <a:spcPts val="0"/>
              </a:spcAft>
              <a:buNone/>
              <a:defRPr sz="2000" kern="0" spc="0" baseline="0">
                <a:solidFill>
                  <a:schemeClr val="tx1">
                    <a:lumMod val="75000"/>
                    <a:lumOff val="25000"/>
                  </a:schemeClr>
                </a:solidFill>
                <a:latin typeface="Aptos" panose="020B0004020202020204" pitchFamily="34" charset="0"/>
                <a:cs typeface="Segoe UI" panose="020B0502040204020203" pitchFamily="34"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dirty="0"/>
              <a:t>Fare clic per modificare lo stile del sottotitolo dello schema</a:t>
            </a:r>
            <a:endParaRPr lang="en-US" dirty="0"/>
          </a:p>
        </p:txBody>
      </p:sp>
      <p:cxnSp>
        <p:nvCxnSpPr>
          <p:cNvPr id="11" name="Connettore diritto 10"/>
          <p:cNvCxnSpPr>
            <a:cxnSpLocks/>
          </p:cNvCxnSpPr>
          <p:nvPr/>
        </p:nvCxnSpPr>
        <p:spPr>
          <a:xfrm>
            <a:off x="2112505" y="3493310"/>
            <a:ext cx="8963377" cy="0"/>
          </a:xfrm>
          <a:prstGeom prst="line">
            <a:avLst/>
          </a:prstGeom>
          <a:ln w="25400">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sp>
        <p:nvSpPr>
          <p:cNvPr id="6"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Tree>
    <p:extLst>
      <p:ext uri="{BB962C8B-B14F-4D97-AF65-F5344CB8AC3E}">
        <p14:creationId xmlns:p14="http://schemas.microsoft.com/office/powerpoint/2010/main" val="2631593674"/>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541868" y="1430868"/>
            <a:ext cx="1116000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3" name="Slide Number Placeholder 5">
            <a:extLst>
              <a:ext uri="{FF2B5EF4-FFF2-40B4-BE49-F238E27FC236}">
                <a16:creationId xmlns:a16="http://schemas.microsoft.com/office/drawing/2014/main" id="{87B90F32-A73F-5AB8-6FDF-314D24DA2DC8}"/>
              </a:ext>
            </a:extLst>
          </p:cNvPr>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8" name="Footer Placeholder 4">
            <a:extLst>
              <a:ext uri="{FF2B5EF4-FFF2-40B4-BE49-F238E27FC236}">
                <a16:creationId xmlns:a16="http://schemas.microsoft.com/office/drawing/2014/main" id="{DFA618B9-8C50-61F0-367F-95ACCEFFCCA8}"/>
              </a:ext>
            </a:extLst>
          </p:cNvPr>
          <p:cNvSpPr>
            <a:spLocks noGrp="1"/>
          </p:cNvSpPr>
          <p:nvPr>
            <p:ph type="ftr" sz="quarter" idx="11"/>
          </p:nvPr>
        </p:nvSpPr>
        <p:spPr>
          <a:xfrm>
            <a:off x="4478868" y="6629060"/>
            <a:ext cx="3242820" cy="22894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spTree>
    <p:extLst>
      <p:ext uri="{BB962C8B-B14F-4D97-AF65-F5344CB8AC3E}">
        <p14:creationId xmlns:p14="http://schemas.microsoft.com/office/powerpoint/2010/main" val="35883110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1397978" y="1430868"/>
            <a:ext cx="1030389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2" name="Slide Number Placeholder 5">
            <a:extLst>
              <a:ext uri="{FF2B5EF4-FFF2-40B4-BE49-F238E27FC236}">
                <a16:creationId xmlns:a16="http://schemas.microsoft.com/office/drawing/2014/main" id="{6436F6A8-DBD1-04EE-84B0-DB5748D5F5CF}"/>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3" name="Footer Placeholder 4">
            <a:extLst>
              <a:ext uri="{FF2B5EF4-FFF2-40B4-BE49-F238E27FC236}">
                <a16:creationId xmlns:a16="http://schemas.microsoft.com/office/drawing/2014/main" id="{A35F45F5-B58B-54A4-3840-6DA16C3A1DD2}"/>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8" name="Immagine 7">
            <a:extLst>
              <a:ext uri="{FF2B5EF4-FFF2-40B4-BE49-F238E27FC236}">
                <a16:creationId xmlns:a16="http://schemas.microsoft.com/office/drawing/2014/main" id="{9DAAF5EC-537B-442F-4EB7-9F98A20FFF47}"/>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1857062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olo e contenuto">
    <p:spTree>
      <p:nvGrpSpPr>
        <p:cNvPr id="1" name=""/>
        <p:cNvGrpSpPr/>
        <p:nvPr/>
      </p:nvGrpSpPr>
      <p:grpSpPr>
        <a:xfrm>
          <a:off x="0" y="0"/>
          <a:ext cx="0" cy="0"/>
          <a:chOff x="0" y="0"/>
          <a:chExt cx="0" cy="0"/>
        </a:xfrm>
      </p:grpSpPr>
      <p:cxnSp>
        <p:nvCxnSpPr>
          <p:cNvPr id="9" name="Connettore diritto 8"/>
          <p:cNvCxnSpPr/>
          <p:nvPr/>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5" name="Immagine 4">
            <a:extLst>
              <a:ext uri="{FF2B5EF4-FFF2-40B4-BE49-F238E27FC236}">
                <a16:creationId xmlns:a16="http://schemas.microsoft.com/office/drawing/2014/main" id="{617C1975-3303-0109-79C8-52130DD756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6" name="Title Placeholder 1">
            <a:extLst>
              <a:ext uri="{FF2B5EF4-FFF2-40B4-BE49-F238E27FC236}">
                <a16:creationId xmlns:a16="http://schemas.microsoft.com/office/drawing/2014/main" id="{B263CA94-E257-C0C3-2891-E3D6ADB8B67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sp>
        <p:nvSpPr>
          <p:cNvPr id="7" name="Text Placeholder 2">
            <a:extLst>
              <a:ext uri="{FF2B5EF4-FFF2-40B4-BE49-F238E27FC236}">
                <a16:creationId xmlns:a16="http://schemas.microsoft.com/office/drawing/2014/main" id="{7D30224A-2947-8382-39DE-B957A13688B1}"/>
              </a:ext>
            </a:extLst>
          </p:cNvPr>
          <p:cNvSpPr>
            <a:spLocks noGrp="1"/>
          </p:cNvSpPr>
          <p:nvPr>
            <p:ph idx="1"/>
          </p:nvPr>
        </p:nvSpPr>
        <p:spPr>
          <a:xfrm>
            <a:off x="541868" y="1430868"/>
            <a:ext cx="11160000" cy="4749270"/>
          </a:xfrm>
          <a:prstGeom prst="rect">
            <a:avLst/>
          </a:prstGeom>
        </p:spPr>
        <p:txBody>
          <a:bodyPr vert="horz" lIns="91440" tIns="45720" rIns="91440" bIns="45720" rtlCol="0">
            <a:normAutofit/>
          </a:bodyPr>
          <a:lstStyle>
            <a:lvl1pPr>
              <a:defRPr/>
            </a:lvl1pPr>
            <a:lvl2pPr>
              <a:defRPr/>
            </a:lvl2pPr>
            <a:lvl3pPr>
              <a:defRPr/>
            </a:lvl3pPr>
            <a:lvl4pPr>
              <a:defRPr/>
            </a:lvl4pPr>
            <a:lvl5pPr>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pic>
        <p:nvPicPr>
          <p:cNvPr id="2" name="Segnaposto contenuto 4" descr="Immagine che contiene cartone animato, disegno, arte, schizzo&#10;&#10;Descrizione generata automaticamente">
            <a:extLst>
              <a:ext uri="{FF2B5EF4-FFF2-40B4-BE49-F238E27FC236}">
                <a16:creationId xmlns:a16="http://schemas.microsoft.com/office/drawing/2014/main" id="{759F0A07-D1E8-C05A-7DCD-B3F2C3AA4B6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10283" b="9610"/>
          <a:stretch/>
        </p:blipFill>
        <p:spPr>
          <a:xfrm>
            <a:off x="10760869" y="5937"/>
            <a:ext cx="1087550" cy="1104252"/>
          </a:xfrm>
          <a:prstGeom prst="rect">
            <a:avLst/>
          </a:prstGeom>
        </p:spPr>
      </p:pic>
      <p:sp>
        <p:nvSpPr>
          <p:cNvPr id="3" name="Slide Number Placeholder 5">
            <a:extLst>
              <a:ext uri="{FF2B5EF4-FFF2-40B4-BE49-F238E27FC236}">
                <a16:creationId xmlns:a16="http://schemas.microsoft.com/office/drawing/2014/main" id="{481CCC30-F3CB-DB32-E3D1-3B04BD9AE41A}"/>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8" name="Footer Placeholder 4">
            <a:extLst>
              <a:ext uri="{FF2B5EF4-FFF2-40B4-BE49-F238E27FC236}">
                <a16:creationId xmlns:a16="http://schemas.microsoft.com/office/drawing/2014/main" id="{6AE4162C-168F-1672-A72B-8A22EA1DD616}"/>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11" name="Immagine 10">
            <a:extLst>
              <a:ext uri="{FF2B5EF4-FFF2-40B4-BE49-F238E27FC236}">
                <a16:creationId xmlns:a16="http://schemas.microsoft.com/office/drawing/2014/main" id="{E1F94C9E-91FC-9AF4-268F-DC4EAE129902}"/>
              </a:ext>
            </a:extLst>
          </p:cNvPr>
          <p:cNvPicPr>
            <a:picLocks noChangeAspect="1"/>
          </p:cNvPicPr>
          <p:nvPr userDrawn="1"/>
        </p:nvPicPr>
        <p:blipFill>
          <a:blip r:embed="rId4">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9884247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a:xfrm>
            <a:off x="550334" y="1430868"/>
            <a:ext cx="11160000" cy="491065"/>
          </a:xfrm>
          <a:solidFill>
            <a:schemeClr val="accent5">
              <a:lumMod val="40000"/>
              <a:lumOff val="60000"/>
            </a:schemeClr>
          </a:solidFill>
        </p:spPr>
        <p:txBody>
          <a:bodyPr anchor="ctr"/>
          <a:lstStyle>
            <a:lvl1pPr marL="0" indent="0" algn="ctr">
              <a:lnSpc>
                <a:spcPct val="100000"/>
              </a:lnSpc>
              <a:spcBef>
                <a:spcPts val="0"/>
              </a:spcBef>
              <a:spcAft>
                <a:spcPts val="0"/>
              </a:spcAft>
              <a:buNone/>
              <a:defRPr b="1" kern="0" spc="0">
                <a:solidFill>
                  <a:schemeClr val="tx1"/>
                </a:solidFill>
              </a:defRPr>
            </a:lvl1pPr>
            <a:lvl2pPr>
              <a:lnSpc>
                <a:spcPct val="100000"/>
              </a:lnSpc>
              <a:spcBef>
                <a:spcPts val="0"/>
              </a:spcBef>
              <a:spcAft>
                <a:spcPts val="0"/>
              </a:spcAft>
              <a:defRPr kern="0" spc="0"/>
            </a:lvl2pPr>
            <a:lvl3pPr>
              <a:lnSpc>
                <a:spcPct val="100000"/>
              </a:lnSpc>
              <a:spcBef>
                <a:spcPts val="0"/>
              </a:spcBef>
              <a:spcAft>
                <a:spcPts val="0"/>
              </a:spcAft>
              <a:defRPr kern="0" spc="0"/>
            </a:lvl3pPr>
            <a:lvl4pPr>
              <a:lnSpc>
                <a:spcPct val="100000"/>
              </a:lnSpc>
              <a:spcBef>
                <a:spcPts val="0"/>
              </a:spcBef>
              <a:spcAft>
                <a:spcPts val="0"/>
              </a:spcAft>
              <a:defRPr kern="0" spc="0"/>
            </a:lvl4pPr>
            <a:lvl5pPr>
              <a:lnSpc>
                <a:spcPct val="100000"/>
              </a:lnSpc>
              <a:spcBef>
                <a:spcPts val="0"/>
              </a:spcBef>
              <a:spcAft>
                <a:spcPts val="0"/>
              </a:spcAft>
              <a:defRPr kern="0" spc="0"/>
            </a:lvl5pPr>
          </a:lstStyle>
          <a:p>
            <a:pPr lvl="0"/>
            <a:r>
              <a:rPr lang="it-IT" dirty="0"/>
              <a:t>Modifica gli stili del testo dello schema</a:t>
            </a:r>
            <a:endParaRPr lang="en-US" dirty="0"/>
          </a:p>
        </p:txBody>
      </p:sp>
      <p:sp>
        <p:nvSpPr>
          <p:cNvPr id="8" name="Content Placeholder 2"/>
          <p:cNvSpPr>
            <a:spLocks noGrp="1"/>
          </p:cNvSpPr>
          <p:nvPr>
            <p:ph idx="13"/>
          </p:nvPr>
        </p:nvSpPr>
        <p:spPr>
          <a:xfrm>
            <a:off x="550334" y="2223312"/>
            <a:ext cx="11160000" cy="3956826"/>
          </a:xfrm>
        </p:spPr>
        <p:txBody>
          <a:bodyPr/>
          <a:lstStyle>
            <a:lvl1pPr>
              <a:lnSpc>
                <a:spcPct val="100000"/>
              </a:lnSpc>
              <a:spcBef>
                <a:spcPts val="0"/>
              </a:spcBef>
              <a:spcAft>
                <a:spcPts val="0"/>
              </a:spcAft>
              <a:defRPr kern="0" spc="0">
                <a:solidFill>
                  <a:schemeClr val="tx1"/>
                </a:solidFill>
              </a:defRPr>
            </a:lvl1pPr>
            <a:lvl2pPr>
              <a:lnSpc>
                <a:spcPct val="100000"/>
              </a:lnSpc>
              <a:spcBef>
                <a:spcPts val="0"/>
              </a:spcBef>
              <a:spcAft>
                <a:spcPts val="0"/>
              </a:spcAft>
              <a:defRPr kern="0" spc="0">
                <a:solidFill>
                  <a:schemeClr val="tx1"/>
                </a:solidFill>
              </a:defRPr>
            </a:lvl2pPr>
            <a:lvl3pPr>
              <a:lnSpc>
                <a:spcPct val="100000"/>
              </a:lnSpc>
              <a:spcBef>
                <a:spcPts val="0"/>
              </a:spcBef>
              <a:spcAft>
                <a:spcPts val="0"/>
              </a:spcAft>
              <a:defRPr kern="0" spc="0">
                <a:solidFill>
                  <a:schemeClr val="tx1"/>
                </a:solidFill>
              </a:defRPr>
            </a:lvl3pPr>
            <a:lvl4pPr>
              <a:lnSpc>
                <a:spcPct val="100000"/>
              </a:lnSpc>
              <a:spcBef>
                <a:spcPts val="0"/>
              </a:spcBef>
              <a:spcAft>
                <a:spcPts val="0"/>
              </a:spcAft>
              <a:defRPr kern="0" spc="0">
                <a:solidFill>
                  <a:schemeClr val="tx1"/>
                </a:solidFill>
              </a:defRPr>
            </a:lvl4pPr>
            <a:lvl5pPr>
              <a:lnSpc>
                <a:spcPct val="100000"/>
              </a:lnSpc>
              <a:spcBef>
                <a:spcPts val="0"/>
              </a:spcBef>
              <a:spcAft>
                <a:spcPts val="0"/>
              </a:spcAft>
              <a:defRPr kern="0" spc="0">
                <a:solidFill>
                  <a:schemeClr val="tx1"/>
                </a:solidFill>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pic>
        <p:nvPicPr>
          <p:cNvPr id="4" name="Immagine 3">
            <a:extLst>
              <a:ext uri="{FF2B5EF4-FFF2-40B4-BE49-F238E27FC236}">
                <a16:creationId xmlns:a16="http://schemas.microsoft.com/office/drawing/2014/main" id="{1734187B-83E8-67BB-C84E-F3162D3934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5" name="Title Placeholder 1">
            <a:extLst>
              <a:ext uri="{FF2B5EF4-FFF2-40B4-BE49-F238E27FC236}">
                <a16:creationId xmlns:a16="http://schemas.microsoft.com/office/drawing/2014/main" id="{BA392A2C-ECFE-8579-AC30-798F77BE04CF}"/>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6" name="Connettore diritto 5">
            <a:extLst>
              <a:ext uri="{FF2B5EF4-FFF2-40B4-BE49-F238E27FC236}">
                <a16:creationId xmlns:a16="http://schemas.microsoft.com/office/drawing/2014/main" id="{37157E44-284C-732B-4BC7-3DE4E30AE3C2}"/>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2" name="Slide Number Placeholder 5">
            <a:extLst>
              <a:ext uri="{FF2B5EF4-FFF2-40B4-BE49-F238E27FC236}">
                <a16:creationId xmlns:a16="http://schemas.microsoft.com/office/drawing/2014/main" id="{B573E259-2006-0004-B4DB-DE39B9C4D71F}"/>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7" name="Footer Placeholder 4">
            <a:extLst>
              <a:ext uri="{FF2B5EF4-FFF2-40B4-BE49-F238E27FC236}">
                <a16:creationId xmlns:a16="http://schemas.microsoft.com/office/drawing/2014/main" id="{0ADED2EE-07C9-BF7B-BF60-133DD42CEE91}"/>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9" name="Immagine 8">
            <a:extLst>
              <a:ext uri="{FF2B5EF4-FFF2-40B4-BE49-F238E27FC236}">
                <a16:creationId xmlns:a16="http://schemas.microsoft.com/office/drawing/2014/main" id="{C94D7D9B-2AE1-744F-0C0B-C5CA0BF16DA1}"/>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3283240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fronto">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519644" y="2849566"/>
            <a:ext cx="5477932"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4" name="Segnaposto contenuto 3"/>
          <p:cNvSpPr>
            <a:spLocks noGrp="1"/>
          </p:cNvSpPr>
          <p:nvPr>
            <p:ph sz="half" idx="2"/>
          </p:nvPr>
        </p:nvSpPr>
        <p:spPr>
          <a:xfrm>
            <a:off x="519644" y="3673478"/>
            <a:ext cx="5477932" cy="2634188"/>
          </a:xfrm>
        </p:spPr>
        <p:txBody>
          <a:bodyPr vert="horz" lIns="91440" tIns="45720" rIns="91440" bIns="45720" rtlCol="0">
            <a:normAutofit/>
          </a:bodyPr>
          <a:lstStyle>
            <a:lvl1pPr>
              <a:defRPr lang="it-IT" smtClean="0"/>
            </a:lvl1pPr>
            <a:lvl2pPr>
              <a:defRPr lang="it-IT" smtClean="0"/>
            </a:lvl2pPr>
            <a:lvl3pPr>
              <a:defRPr lang="it-IT" smtClean="0"/>
            </a:lvl3pPr>
            <a:lvl4pPr>
              <a:defRPr lang="it-IT" smtClean="0"/>
            </a:lvl4pPr>
            <a:lvl5pPr>
              <a:defRPr lang="it-IT"/>
            </a:lvl5pPr>
          </a:lstStyle>
          <a:p>
            <a:pPr lvl="0">
              <a:lnSpc>
                <a:spcPct val="100000"/>
              </a:lnSpc>
              <a:spcBef>
                <a:spcPts val="0"/>
              </a:spcBef>
              <a:spcAft>
                <a:spcPts val="1200"/>
              </a:spcAft>
              <a:buClr>
                <a:srgbClr val="721422"/>
              </a:buClr>
              <a:buFont typeface="Wingdings" panose="05000000000000000000" pitchFamily="2" charset="2"/>
              <a:buChar char="§"/>
            </a:pPr>
            <a:r>
              <a:rPr lang="it-IT" dirty="0"/>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dirty="0"/>
              <a:t>Secondo livello</a:t>
            </a:r>
          </a:p>
          <a:p>
            <a:pPr lvl="2">
              <a:lnSpc>
                <a:spcPct val="100000"/>
              </a:lnSpc>
              <a:spcBef>
                <a:spcPts val="0"/>
              </a:spcBef>
              <a:spcAft>
                <a:spcPts val="1200"/>
              </a:spcAft>
              <a:buClr>
                <a:srgbClr val="721422"/>
              </a:buClr>
            </a:pPr>
            <a:r>
              <a:rPr lang="it-IT" dirty="0"/>
              <a:t>Terzo livello</a:t>
            </a:r>
          </a:p>
          <a:p>
            <a:pPr lvl="3">
              <a:lnSpc>
                <a:spcPct val="100000"/>
              </a:lnSpc>
              <a:spcBef>
                <a:spcPts val="0"/>
              </a:spcBef>
              <a:spcAft>
                <a:spcPts val="1200"/>
              </a:spcAft>
              <a:buClr>
                <a:srgbClr val="721422"/>
              </a:buClr>
              <a:buFont typeface="Segoe UI" panose="020B0502040204020203" pitchFamily="34" charset="0"/>
              <a:buChar char="‐"/>
            </a:pPr>
            <a:r>
              <a:rPr lang="it-IT" dirty="0"/>
              <a:t>Quarto livello</a:t>
            </a:r>
          </a:p>
          <a:p>
            <a:pPr lvl="4">
              <a:lnSpc>
                <a:spcPct val="100000"/>
              </a:lnSpc>
              <a:spcBef>
                <a:spcPts val="0"/>
              </a:spcBef>
              <a:spcAft>
                <a:spcPts val="1200"/>
              </a:spcAft>
              <a:buClr>
                <a:srgbClr val="721422"/>
              </a:buClr>
              <a:buFont typeface="Wingdings" panose="05000000000000000000" pitchFamily="2" charset="2"/>
              <a:buChar char="§"/>
            </a:pPr>
            <a:r>
              <a:rPr lang="it-IT" dirty="0"/>
              <a:t>Quinto livello</a:t>
            </a:r>
          </a:p>
        </p:txBody>
      </p:sp>
      <p:sp>
        <p:nvSpPr>
          <p:cNvPr id="5" name="Segnaposto testo 4"/>
          <p:cNvSpPr>
            <a:spLocks noGrp="1"/>
          </p:cNvSpPr>
          <p:nvPr>
            <p:ph type="body" sz="quarter" idx="3"/>
          </p:nvPr>
        </p:nvSpPr>
        <p:spPr>
          <a:xfrm>
            <a:off x="6172199" y="2849566"/>
            <a:ext cx="5507443"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6" name="Segnaposto contenuto 5"/>
          <p:cNvSpPr>
            <a:spLocks noGrp="1"/>
          </p:cNvSpPr>
          <p:nvPr>
            <p:ph sz="quarter" idx="4"/>
          </p:nvPr>
        </p:nvSpPr>
        <p:spPr>
          <a:xfrm>
            <a:off x="6172199" y="3673478"/>
            <a:ext cx="5507443" cy="2634188"/>
          </a:xfrm>
        </p:spPr>
        <p:txBody>
          <a:bodyPr vert="horz" lIns="91440" tIns="45720" rIns="91440" bIns="45720" rtlCol="0">
            <a:normAutofit/>
          </a:bodyPr>
          <a:lstStyle>
            <a:lvl1pPr>
              <a:defRPr lang="it-IT" dirty="0" smtClean="0"/>
            </a:lvl1pPr>
            <a:lvl2pPr>
              <a:defRPr lang="it-IT" dirty="0" smtClean="0"/>
            </a:lvl2pPr>
            <a:lvl3pPr>
              <a:defRPr lang="it-IT" dirty="0" smtClean="0"/>
            </a:lvl3pPr>
            <a:lvl4pPr>
              <a:defRPr lang="it-IT" dirty="0" smtClean="0"/>
            </a:lvl4pPr>
            <a:lvl5pPr>
              <a:defRPr lang="it-IT" dirty="0"/>
            </a:lvl5pPr>
          </a:lstStyle>
          <a:p>
            <a:pPr lvl="0">
              <a:lnSpc>
                <a:spcPct val="100000"/>
              </a:lnSpc>
              <a:spcBef>
                <a:spcPts val="0"/>
              </a:spcBef>
              <a:spcAft>
                <a:spcPts val="1200"/>
              </a:spcAft>
              <a:buClr>
                <a:srgbClr val="721422"/>
              </a:buClr>
              <a:buFont typeface="Wingdings" panose="05000000000000000000" pitchFamily="2" charset="2"/>
              <a:buChar char="§"/>
            </a:pPr>
            <a:r>
              <a:rPr lang="it-IT" dirty="0"/>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dirty="0"/>
              <a:t>Secondo livello</a:t>
            </a:r>
          </a:p>
          <a:p>
            <a:pPr lvl="2">
              <a:lnSpc>
                <a:spcPct val="100000"/>
              </a:lnSpc>
              <a:spcBef>
                <a:spcPts val="0"/>
              </a:spcBef>
              <a:spcAft>
                <a:spcPts val="1200"/>
              </a:spcAft>
              <a:buClr>
                <a:srgbClr val="721422"/>
              </a:buClr>
            </a:pPr>
            <a:r>
              <a:rPr lang="it-IT" dirty="0"/>
              <a:t>Terzo livello</a:t>
            </a:r>
          </a:p>
          <a:p>
            <a:pPr lvl="3">
              <a:lnSpc>
                <a:spcPct val="100000"/>
              </a:lnSpc>
              <a:spcBef>
                <a:spcPts val="0"/>
              </a:spcBef>
              <a:spcAft>
                <a:spcPts val="1200"/>
              </a:spcAft>
              <a:buClr>
                <a:srgbClr val="721422"/>
              </a:buClr>
              <a:buFont typeface="Segoe UI" panose="020B0502040204020203" pitchFamily="34" charset="0"/>
              <a:buChar char="‐"/>
            </a:pPr>
            <a:r>
              <a:rPr lang="it-IT" dirty="0"/>
              <a:t>Quarto livello</a:t>
            </a:r>
          </a:p>
          <a:p>
            <a:pPr lvl="4">
              <a:lnSpc>
                <a:spcPct val="100000"/>
              </a:lnSpc>
              <a:spcBef>
                <a:spcPts val="0"/>
              </a:spcBef>
              <a:spcAft>
                <a:spcPts val="1200"/>
              </a:spcAft>
              <a:buClr>
                <a:srgbClr val="721422"/>
              </a:buClr>
              <a:buFont typeface="Wingdings" panose="05000000000000000000" pitchFamily="2" charset="2"/>
              <a:buChar char="§"/>
            </a:pPr>
            <a:r>
              <a:rPr lang="it-IT" dirty="0"/>
              <a:t>Quinto livello</a:t>
            </a:r>
          </a:p>
        </p:txBody>
      </p:sp>
      <p:sp>
        <p:nvSpPr>
          <p:cNvPr id="16" name="Segnaposto contenuto 2"/>
          <p:cNvSpPr>
            <a:spLocks noGrp="1"/>
          </p:cNvSpPr>
          <p:nvPr>
            <p:ph idx="13"/>
          </p:nvPr>
        </p:nvSpPr>
        <p:spPr>
          <a:xfrm>
            <a:off x="516470" y="1435932"/>
            <a:ext cx="11160000" cy="1107192"/>
          </a:xfrm>
        </p:spPr>
        <p:txBody>
          <a:bodyPr/>
          <a:lstStyle>
            <a:lvl1pPr marL="2286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1pPr>
            <a:lvl2pPr marL="685800" indent="-228600">
              <a:lnSpc>
                <a:spcPct val="100000"/>
              </a:lnSpc>
              <a:spcBef>
                <a:spcPts val="0"/>
              </a:spcBef>
              <a:spcAft>
                <a:spcPts val="1200"/>
              </a:spcAft>
              <a:buClr>
                <a:srgbClr val="721422"/>
              </a:buClr>
              <a:buFont typeface="Wingdings" panose="05000000000000000000" pitchFamily="2" charset="2"/>
              <a:buChar char="ü"/>
              <a:defRPr>
                <a:solidFill>
                  <a:schemeClr val="tx1"/>
                </a:solidFill>
              </a:defRPr>
            </a:lvl2pPr>
            <a:lvl3pPr>
              <a:lnSpc>
                <a:spcPct val="100000"/>
              </a:lnSpc>
              <a:spcBef>
                <a:spcPts val="0"/>
              </a:spcBef>
              <a:spcAft>
                <a:spcPts val="1200"/>
              </a:spcAft>
              <a:buClr>
                <a:srgbClr val="721422"/>
              </a:buClr>
              <a:defRPr>
                <a:solidFill>
                  <a:schemeClr val="tx1"/>
                </a:solidFill>
              </a:defRPr>
            </a:lvl3pPr>
            <a:lvl4pPr marL="1600200" indent="-228600">
              <a:lnSpc>
                <a:spcPct val="100000"/>
              </a:lnSpc>
              <a:spcBef>
                <a:spcPts val="0"/>
              </a:spcBef>
              <a:spcAft>
                <a:spcPts val="1200"/>
              </a:spcAft>
              <a:buClr>
                <a:srgbClr val="721422"/>
              </a:buClr>
              <a:buFont typeface="Segoe UI" panose="020B0502040204020203" pitchFamily="34" charset="0"/>
              <a:buChar char="‐"/>
              <a:defRPr>
                <a:solidFill>
                  <a:schemeClr val="tx1"/>
                </a:solidFill>
              </a:defRPr>
            </a:lvl4pPr>
            <a:lvl5pPr marL="20574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5pPr>
          </a:lstStyle>
          <a:p>
            <a:pPr lvl="0"/>
            <a:r>
              <a:rPr lang="it-IT" dirty="0"/>
              <a:t>Modifica gli stili del testo dello schema</a:t>
            </a:r>
          </a:p>
          <a:p>
            <a:pPr lvl="1"/>
            <a:r>
              <a:rPr lang="it-IT" dirty="0"/>
              <a:t>Secondo livello</a:t>
            </a:r>
          </a:p>
        </p:txBody>
      </p:sp>
      <p:pic>
        <p:nvPicPr>
          <p:cNvPr id="7" name="Immagine 6">
            <a:extLst>
              <a:ext uri="{FF2B5EF4-FFF2-40B4-BE49-F238E27FC236}">
                <a16:creationId xmlns:a16="http://schemas.microsoft.com/office/drawing/2014/main" id="{DE0B3D4A-7F40-542E-BD01-99D1553B599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2" name="Title Placeholder 1">
            <a:extLst>
              <a:ext uri="{FF2B5EF4-FFF2-40B4-BE49-F238E27FC236}">
                <a16:creationId xmlns:a16="http://schemas.microsoft.com/office/drawing/2014/main" id="{2912ED98-270E-33DB-22E1-9E25EDDD00AA}"/>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10" name="Connettore diritto 9">
            <a:extLst>
              <a:ext uri="{FF2B5EF4-FFF2-40B4-BE49-F238E27FC236}">
                <a16:creationId xmlns:a16="http://schemas.microsoft.com/office/drawing/2014/main" id="{3BE5D9F1-226C-C90E-9F71-9595C0A8FA7A}"/>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1" name="Slide Number Placeholder 5">
            <a:extLst>
              <a:ext uri="{FF2B5EF4-FFF2-40B4-BE49-F238E27FC236}">
                <a16:creationId xmlns:a16="http://schemas.microsoft.com/office/drawing/2014/main" id="{323625D3-CA75-DBB3-7215-435B39B298C3}"/>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12" name="Footer Placeholder 4">
            <a:extLst>
              <a:ext uri="{FF2B5EF4-FFF2-40B4-BE49-F238E27FC236}">
                <a16:creationId xmlns:a16="http://schemas.microsoft.com/office/drawing/2014/main" id="{14C2474F-EF11-1B4F-D8B4-C062CB11A8E8}"/>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13" name="Immagine 12">
            <a:extLst>
              <a:ext uri="{FF2B5EF4-FFF2-40B4-BE49-F238E27FC236}">
                <a16:creationId xmlns:a16="http://schemas.microsoft.com/office/drawing/2014/main" id="{8A5AC56B-BEB2-497D-D286-0D6D12869381}"/>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38857936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41867" y="758952"/>
            <a:ext cx="11160000" cy="4041648"/>
          </a:xfrm>
        </p:spPr>
        <p:txBody>
          <a:bodyPr anchor="b">
            <a:normAutofit/>
          </a:bodyPr>
          <a:lstStyle>
            <a:lvl1pPr>
              <a:lnSpc>
                <a:spcPct val="100000"/>
              </a:lnSpc>
              <a:spcBef>
                <a:spcPts val="0"/>
              </a:spcBef>
              <a:spcAft>
                <a:spcPts val="0"/>
              </a:spcAft>
              <a:defRPr sz="2600" b="1" kern="0" spc="0" baseline="0">
                <a:solidFill>
                  <a:schemeClr val="accent2"/>
                </a:solidFill>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541867" y="4843730"/>
            <a:ext cx="11160000" cy="1570587"/>
          </a:xfrm>
        </p:spPr>
        <p:txBody>
          <a:bodyPr anchor="t">
            <a:normAutofit/>
          </a:bodyPr>
          <a:lstStyle>
            <a:lvl1pPr marL="0" indent="0">
              <a:lnSpc>
                <a:spcPct val="100000"/>
              </a:lnSpc>
              <a:spcBef>
                <a:spcPts val="0"/>
              </a:spcBef>
              <a:spcAft>
                <a:spcPts val="0"/>
              </a:spcAft>
              <a:buNone/>
              <a:defRPr sz="2000" kern="0" spc="0" baseline="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a:t>Modifica gli stili del testo dello schema</a:t>
            </a:r>
          </a:p>
        </p:txBody>
      </p:sp>
      <p:pic>
        <p:nvPicPr>
          <p:cNvPr id="5" name="Immagine 4">
            <a:extLst>
              <a:ext uri="{FF2B5EF4-FFF2-40B4-BE49-F238E27FC236}">
                <a16:creationId xmlns:a16="http://schemas.microsoft.com/office/drawing/2014/main" id="{5E27F50B-C449-56BD-2A41-38F1B28999F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cxnSp>
        <p:nvCxnSpPr>
          <p:cNvPr id="6" name="Connettore diritto 5">
            <a:extLst>
              <a:ext uri="{FF2B5EF4-FFF2-40B4-BE49-F238E27FC236}">
                <a16:creationId xmlns:a16="http://schemas.microsoft.com/office/drawing/2014/main" id="{37107FBB-599C-E79D-C975-20D2BCD20EBA}"/>
              </a:ext>
            </a:extLst>
          </p:cNvPr>
          <p:cNvCxnSpPr/>
          <p:nvPr userDrawn="1"/>
        </p:nvCxnSpPr>
        <p:spPr>
          <a:xfrm>
            <a:off x="545513" y="4804334"/>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7" name="Slide Number Placeholder 5">
            <a:extLst>
              <a:ext uri="{FF2B5EF4-FFF2-40B4-BE49-F238E27FC236}">
                <a16:creationId xmlns:a16="http://schemas.microsoft.com/office/drawing/2014/main" id="{CEFD91F6-464E-35F7-F45F-42AE4211BB08}"/>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8" name="Footer Placeholder 4">
            <a:extLst>
              <a:ext uri="{FF2B5EF4-FFF2-40B4-BE49-F238E27FC236}">
                <a16:creationId xmlns:a16="http://schemas.microsoft.com/office/drawing/2014/main" id="{1C3627AB-B9A3-3F04-44FD-DA78A76DE020}"/>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9" name="Immagine 8">
            <a:extLst>
              <a:ext uri="{FF2B5EF4-FFF2-40B4-BE49-F238E27FC236}">
                <a16:creationId xmlns:a16="http://schemas.microsoft.com/office/drawing/2014/main" id="{A5DB7140-12D7-B379-C199-7D3B7C56AA3E}"/>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39871244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67260" y="1828800"/>
            <a:ext cx="5400000"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Content Placeholder 3"/>
          <p:cNvSpPr>
            <a:spLocks noGrp="1"/>
          </p:cNvSpPr>
          <p:nvPr>
            <p:ph sz="half" idx="2"/>
          </p:nvPr>
        </p:nvSpPr>
        <p:spPr>
          <a:xfrm>
            <a:off x="6278545" y="1828800"/>
            <a:ext cx="5423322"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pic>
        <p:nvPicPr>
          <p:cNvPr id="6" name="Immagine 5">
            <a:extLst>
              <a:ext uri="{FF2B5EF4-FFF2-40B4-BE49-F238E27FC236}">
                <a16:creationId xmlns:a16="http://schemas.microsoft.com/office/drawing/2014/main" id="{AA3AA4EA-FDB5-8569-2C30-27137046768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7" name="Title Placeholder 1">
            <a:extLst>
              <a:ext uri="{FF2B5EF4-FFF2-40B4-BE49-F238E27FC236}">
                <a16:creationId xmlns:a16="http://schemas.microsoft.com/office/drawing/2014/main" id="{7F93E3E9-A2F5-1F23-8C98-3FD729FDD413}"/>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8" name="Connettore diritto 7">
            <a:extLst>
              <a:ext uri="{FF2B5EF4-FFF2-40B4-BE49-F238E27FC236}">
                <a16:creationId xmlns:a16="http://schemas.microsoft.com/office/drawing/2014/main" id="{1515C9C5-AE73-01D9-7F9F-06A8DF08BE73}"/>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2" name="Slide Number Placeholder 5">
            <a:extLst>
              <a:ext uri="{FF2B5EF4-FFF2-40B4-BE49-F238E27FC236}">
                <a16:creationId xmlns:a16="http://schemas.microsoft.com/office/drawing/2014/main" id="{B87425BE-95A9-9B21-1210-55F5AF251A22}"/>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10" name="Footer Placeholder 4">
            <a:extLst>
              <a:ext uri="{FF2B5EF4-FFF2-40B4-BE49-F238E27FC236}">
                <a16:creationId xmlns:a16="http://schemas.microsoft.com/office/drawing/2014/main" id="{81ED06F0-88D9-3034-15D4-87055BB4F125}"/>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11" name="Immagine 10">
            <a:extLst>
              <a:ext uri="{FF2B5EF4-FFF2-40B4-BE49-F238E27FC236}">
                <a16:creationId xmlns:a16="http://schemas.microsoft.com/office/drawing/2014/main" id="{675FC9E1-D583-491C-CDF1-8C7CED5AEF86}"/>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4195403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84195" y="1713655"/>
            <a:ext cx="5400000" cy="731520"/>
          </a:xfrm>
        </p:spPr>
        <p:txBody>
          <a:bodyPr anchor="b">
            <a:normAutofit/>
          </a:bodyPr>
          <a:lstStyle>
            <a:lvl1pPr marL="0" indent="0">
              <a:lnSpc>
                <a:spcPct val="100000"/>
              </a:lnSpc>
              <a:spcBef>
                <a:spcPts val="0"/>
              </a:spcBef>
              <a:spcAft>
                <a:spcPts val="0"/>
              </a:spcAft>
              <a:buNone/>
              <a:defRPr sz="2000" b="0" kern="0" spc="0">
                <a:solidFill>
                  <a:schemeClr val="tx1"/>
                </a:solidFill>
                <a:latin typeface="Aptos" panose="020B0004020202020204"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Modifica gli stili del testo dello schema</a:t>
            </a:r>
          </a:p>
        </p:txBody>
      </p:sp>
      <p:sp>
        <p:nvSpPr>
          <p:cNvPr id="4" name="Content Placeholder 3"/>
          <p:cNvSpPr>
            <a:spLocks noGrp="1"/>
          </p:cNvSpPr>
          <p:nvPr>
            <p:ph sz="half" idx="2"/>
          </p:nvPr>
        </p:nvSpPr>
        <p:spPr>
          <a:xfrm>
            <a:off x="584195" y="2507550"/>
            <a:ext cx="5400000" cy="3664650"/>
          </a:xfrm>
        </p:spPr>
        <p:txBody>
          <a:bodyPr/>
          <a:lstStyle>
            <a:lvl1pPr>
              <a:lnSpc>
                <a:spcPct val="100000"/>
              </a:lnSpc>
              <a:spcBef>
                <a:spcPts val="0"/>
              </a:spcBef>
              <a:spcAft>
                <a:spcPts val="0"/>
              </a:spcAft>
              <a:defRPr sz="1800" kern="0" spc="0">
                <a:solidFill>
                  <a:schemeClr val="tx1"/>
                </a:solidFill>
                <a:latin typeface="Aptos" panose="020B0004020202020204"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Aptos" panose="020B0004020202020204"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Text Placeholder 4"/>
          <p:cNvSpPr>
            <a:spLocks noGrp="1"/>
          </p:cNvSpPr>
          <p:nvPr>
            <p:ph type="body" sz="quarter" idx="3"/>
          </p:nvPr>
        </p:nvSpPr>
        <p:spPr>
          <a:xfrm>
            <a:off x="6287007" y="1713655"/>
            <a:ext cx="5400000" cy="731520"/>
          </a:xfrm>
        </p:spPr>
        <p:txBody>
          <a:bodyPr anchor="b">
            <a:normAutofit/>
          </a:bodyPr>
          <a:lstStyle>
            <a:lvl1pPr marL="0" indent="0">
              <a:lnSpc>
                <a:spcPct val="100000"/>
              </a:lnSpc>
              <a:spcBef>
                <a:spcPts val="0"/>
              </a:spcBef>
              <a:spcAft>
                <a:spcPts val="0"/>
              </a:spcAft>
              <a:buNone/>
              <a:defRPr lang="en-US" sz="2000" b="0" kern="0" spc="0" dirty="0">
                <a:solidFill>
                  <a:schemeClr val="tx1"/>
                </a:solidFill>
                <a:latin typeface="Aptos" panose="020B0004020202020204" pitchFamily="34" charset="0"/>
                <a:ea typeface="+mn-ea"/>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it-IT" dirty="0"/>
              <a:t>Modifica gli stili del testo dello schema</a:t>
            </a:r>
          </a:p>
        </p:txBody>
      </p:sp>
      <p:sp>
        <p:nvSpPr>
          <p:cNvPr id="6" name="Content Placeholder 5"/>
          <p:cNvSpPr>
            <a:spLocks noGrp="1"/>
          </p:cNvSpPr>
          <p:nvPr>
            <p:ph sz="quarter" idx="4"/>
          </p:nvPr>
        </p:nvSpPr>
        <p:spPr>
          <a:xfrm>
            <a:off x="6287007" y="2507550"/>
            <a:ext cx="5400000" cy="3664650"/>
          </a:xfrm>
        </p:spPr>
        <p:txBody>
          <a:bodyPr/>
          <a:lstStyle>
            <a:lvl1pPr>
              <a:lnSpc>
                <a:spcPct val="100000"/>
              </a:lnSpc>
              <a:spcBef>
                <a:spcPts val="0"/>
              </a:spcBef>
              <a:spcAft>
                <a:spcPts val="0"/>
              </a:spcAft>
              <a:defRPr sz="1800" kern="0" spc="0">
                <a:solidFill>
                  <a:schemeClr val="tx1"/>
                </a:solidFill>
                <a:latin typeface="Aptos" panose="020B0004020202020204"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Aptos" panose="020B0004020202020204"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Aptos" panose="020B0004020202020204"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pic>
        <p:nvPicPr>
          <p:cNvPr id="7" name="Immagine 6">
            <a:extLst>
              <a:ext uri="{FF2B5EF4-FFF2-40B4-BE49-F238E27FC236}">
                <a16:creationId xmlns:a16="http://schemas.microsoft.com/office/drawing/2014/main" id="{C1686046-7982-A79A-98BF-481636C6A2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8" name="Title Placeholder 1">
            <a:extLst>
              <a:ext uri="{FF2B5EF4-FFF2-40B4-BE49-F238E27FC236}">
                <a16:creationId xmlns:a16="http://schemas.microsoft.com/office/drawing/2014/main" id="{1276E10D-5A28-E56E-889B-D57C41275FD8}"/>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9" name="Connettore diritto 8">
            <a:extLst>
              <a:ext uri="{FF2B5EF4-FFF2-40B4-BE49-F238E27FC236}">
                <a16:creationId xmlns:a16="http://schemas.microsoft.com/office/drawing/2014/main" id="{E22F99DA-55D5-CDF3-18AD-B57F83991A31}"/>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0" name="Slide Number Placeholder 5">
            <a:extLst>
              <a:ext uri="{FF2B5EF4-FFF2-40B4-BE49-F238E27FC236}">
                <a16:creationId xmlns:a16="http://schemas.microsoft.com/office/drawing/2014/main" id="{2558D123-CC76-9324-EE3D-DA100FCB29E2}"/>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12" name="Footer Placeholder 4">
            <a:extLst>
              <a:ext uri="{FF2B5EF4-FFF2-40B4-BE49-F238E27FC236}">
                <a16:creationId xmlns:a16="http://schemas.microsoft.com/office/drawing/2014/main" id="{DE8D2AC2-6AAB-1205-B98B-E5E003E90B52}"/>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13" name="Immagine 12">
            <a:extLst>
              <a:ext uri="{FF2B5EF4-FFF2-40B4-BE49-F238E27FC236}">
                <a16:creationId xmlns:a16="http://schemas.microsoft.com/office/drawing/2014/main" id="{E26D3AB6-7894-560D-5F5D-61883EF81C04}"/>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2379103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pic>
        <p:nvPicPr>
          <p:cNvPr id="9" name="Immagin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3" name="Title Placeholder 1">
            <a:extLst>
              <a:ext uri="{FF2B5EF4-FFF2-40B4-BE49-F238E27FC236}">
                <a16:creationId xmlns:a16="http://schemas.microsoft.com/office/drawing/2014/main" id="{885E712B-8C86-AB13-ED67-E711E34DD3DC}"/>
              </a:ext>
            </a:extLst>
          </p:cNvPr>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lvl1pPr>
              <a:defRPr/>
            </a:lvl1pPr>
          </a:lstStyle>
          <a:p>
            <a:r>
              <a:rPr lang="it-IT" dirty="0"/>
              <a:t>Fare clic per modificare lo stile del titolo</a:t>
            </a:r>
            <a:endParaRPr lang="en-US" dirty="0"/>
          </a:p>
        </p:txBody>
      </p:sp>
      <p:cxnSp>
        <p:nvCxnSpPr>
          <p:cNvPr id="4" name="Connettore diritto 3">
            <a:extLst>
              <a:ext uri="{FF2B5EF4-FFF2-40B4-BE49-F238E27FC236}">
                <a16:creationId xmlns:a16="http://schemas.microsoft.com/office/drawing/2014/main" id="{4C48383C-E080-777B-A73E-4E5510633021}"/>
              </a:ext>
            </a:extLst>
          </p:cNvPr>
          <p:cNvCxnSpPr/>
          <p:nvPr userDrawn="1"/>
        </p:nvCxnSpPr>
        <p:spPr>
          <a:xfrm>
            <a:off x="545513" y="11294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5" name="Slide Number Placeholder 5">
            <a:extLst>
              <a:ext uri="{FF2B5EF4-FFF2-40B4-BE49-F238E27FC236}">
                <a16:creationId xmlns:a16="http://schemas.microsoft.com/office/drawing/2014/main" id="{F60070BA-173F-7A1E-A093-C4B408282D28}"/>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6" name="Footer Placeholder 4">
            <a:extLst>
              <a:ext uri="{FF2B5EF4-FFF2-40B4-BE49-F238E27FC236}">
                <a16:creationId xmlns:a16="http://schemas.microsoft.com/office/drawing/2014/main" id="{F499BAED-696E-89D7-A591-F8B75E5E9758}"/>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8" name="Immagine 7">
            <a:extLst>
              <a:ext uri="{FF2B5EF4-FFF2-40B4-BE49-F238E27FC236}">
                <a16:creationId xmlns:a16="http://schemas.microsoft.com/office/drawing/2014/main" id="{9F017DAB-0C76-C1E6-9CBB-E7D0DEBB8431}"/>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40189325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F1EB992-2EE5-5DD0-2D1E-71B0AE2C0E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4" name="Slide Number Placeholder 5">
            <a:extLst>
              <a:ext uri="{FF2B5EF4-FFF2-40B4-BE49-F238E27FC236}">
                <a16:creationId xmlns:a16="http://schemas.microsoft.com/office/drawing/2014/main" id="{771CDD99-6699-DC9D-03E1-B182C91BD2C4}"/>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6" name="Footer Placeholder 4">
            <a:extLst>
              <a:ext uri="{FF2B5EF4-FFF2-40B4-BE49-F238E27FC236}">
                <a16:creationId xmlns:a16="http://schemas.microsoft.com/office/drawing/2014/main" id="{B8F4FF1B-7841-790B-B1DB-B26E0A102019}"/>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7" name="Immagine 6">
            <a:extLst>
              <a:ext uri="{FF2B5EF4-FFF2-40B4-BE49-F238E27FC236}">
                <a16:creationId xmlns:a16="http://schemas.microsoft.com/office/drawing/2014/main" id="{632AC36B-22F2-1BC5-C5E5-977387FB20E3}"/>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10763827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8800" y="457200"/>
            <a:ext cx="3482848" cy="1600197"/>
          </a:xfrm>
        </p:spPr>
        <p:txBody>
          <a:bodyPr anchor="b">
            <a:normAutofit/>
          </a:bodyPr>
          <a:lstStyle>
            <a:lvl1pPr>
              <a:lnSpc>
                <a:spcPct val="100000"/>
              </a:lnSpc>
              <a:spcBef>
                <a:spcPts val="0"/>
              </a:spcBef>
              <a:spcAft>
                <a:spcPts val="0"/>
              </a:spcAft>
              <a:defRPr sz="2800" b="1" kern="0" spc="0" baseline="0">
                <a:solidFill>
                  <a:schemeClr val="tx1">
                    <a:lumMod val="75000"/>
                    <a:lumOff val="25000"/>
                  </a:schemeClr>
                </a:solidFill>
              </a:defRPr>
            </a:lvl1pPr>
          </a:lstStyle>
          <a:p>
            <a:r>
              <a:rPr lang="it-IT" dirty="0"/>
              <a:t>Fare clic per modificare lo stile del titolo</a:t>
            </a:r>
            <a:endParaRPr lang="en-US" dirty="0"/>
          </a:p>
        </p:txBody>
      </p:sp>
      <p:sp>
        <p:nvSpPr>
          <p:cNvPr id="3" name="Content Placeholder 2"/>
          <p:cNvSpPr>
            <a:spLocks noGrp="1"/>
          </p:cNvSpPr>
          <p:nvPr>
            <p:ph idx="1"/>
          </p:nvPr>
        </p:nvSpPr>
        <p:spPr>
          <a:xfrm>
            <a:off x="4504267" y="457200"/>
            <a:ext cx="7120466" cy="5715000"/>
          </a:xfrm>
        </p:spPr>
        <p:txBody>
          <a:bodyPr/>
          <a:lstStyle>
            <a:lvl1pPr>
              <a:lnSpc>
                <a:spcPct val="100000"/>
              </a:lnSpc>
              <a:spcBef>
                <a:spcPts val="0"/>
              </a:spcBef>
              <a:spcAft>
                <a:spcPts val="0"/>
              </a:spcAft>
              <a:buClr>
                <a:srgbClr val="721422"/>
              </a:buClr>
              <a:defRPr sz="2000" kern="0" spc="0">
                <a:solidFill>
                  <a:schemeClr val="tx1"/>
                </a:solidFill>
              </a:defRPr>
            </a:lvl1pPr>
            <a:lvl2pPr>
              <a:lnSpc>
                <a:spcPct val="100000"/>
              </a:lnSpc>
              <a:spcBef>
                <a:spcPts val="0"/>
              </a:spcBef>
              <a:spcAft>
                <a:spcPts val="0"/>
              </a:spcAft>
              <a:buClr>
                <a:srgbClr val="721422"/>
              </a:buClr>
              <a:defRPr sz="1800" kern="0" spc="0">
                <a:solidFill>
                  <a:schemeClr val="tx1"/>
                </a:solidFill>
              </a:defRPr>
            </a:lvl2pPr>
            <a:lvl3pPr>
              <a:lnSpc>
                <a:spcPct val="100000"/>
              </a:lnSpc>
              <a:spcBef>
                <a:spcPts val="0"/>
              </a:spcBef>
              <a:spcAft>
                <a:spcPts val="0"/>
              </a:spcAft>
              <a:buClr>
                <a:srgbClr val="721422"/>
              </a:buClr>
              <a:defRPr sz="1600" kern="0" spc="0">
                <a:solidFill>
                  <a:schemeClr val="tx1"/>
                </a:solidFill>
              </a:defRPr>
            </a:lvl3pPr>
            <a:lvl4pPr>
              <a:lnSpc>
                <a:spcPct val="100000"/>
              </a:lnSpc>
              <a:spcBef>
                <a:spcPts val="0"/>
              </a:spcBef>
              <a:spcAft>
                <a:spcPts val="0"/>
              </a:spcAft>
              <a:buClr>
                <a:srgbClr val="721422"/>
              </a:buClr>
              <a:defRPr sz="1400" kern="0" spc="0">
                <a:solidFill>
                  <a:schemeClr val="tx1"/>
                </a:solidFill>
              </a:defRPr>
            </a:lvl4pPr>
            <a:lvl5pPr>
              <a:lnSpc>
                <a:spcPct val="100000"/>
              </a:lnSpc>
              <a:spcBef>
                <a:spcPts val="0"/>
              </a:spcBef>
              <a:spcAft>
                <a:spcPts val="0"/>
              </a:spcAft>
              <a:buClr>
                <a:srgbClr val="721422"/>
              </a:buClr>
              <a:defRPr sz="1400" kern="0" spc="0">
                <a:solidFill>
                  <a:schemeClr val="tx1"/>
                </a:solidFill>
              </a:defRPr>
            </a:lvl5pPr>
            <a:lvl6pPr>
              <a:defRPr sz="1400"/>
            </a:lvl6pPr>
            <a:lvl7pPr>
              <a:defRPr sz="1400"/>
            </a:lvl7pPr>
            <a:lvl8pPr>
              <a:defRPr sz="1400"/>
            </a:lvl8pPr>
            <a:lvl9pPr>
              <a:defRPr sz="1400"/>
            </a:lvl9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Text Placeholder 3"/>
          <p:cNvSpPr>
            <a:spLocks noGrp="1"/>
          </p:cNvSpPr>
          <p:nvPr>
            <p:ph type="body" sz="half" idx="2"/>
          </p:nvPr>
        </p:nvSpPr>
        <p:spPr>
          <a:xfrm>
            <a:off x="558800" y="2099734"/>
            <a:ext cx="3482848" cy="4072466"/>
          </a:xfrm>
        </p:spPr>
        <p:txBody>
          <a:bodyPr>
            <a:normAutofit/>
          </a:bodyPr>
          <a:lstStyle>
            <a:lvl1pPr marL="0" indent="0">
              <a:lnSpc>
                <a:spcPct val="100000"/>
              </a:lnSpc>
              <a:spcBef>
                <a:spcPts val="0"/>
              </a:spcBef>
              <a:spcAft>
                <a:spcPts val="0"/>
              </a:spcAft>
              <a:buNone/>
              <a:defRPr sz="1400" kern="0" spc="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pic>
        <p:nvPicPr>
          <p:cNvPr id="6" name="Immagine 5">
            <a:extLst>
              <a:ext uri="{FF2B5EF4-FFF2-40B4-BE49-F238E27FC236}">
                <a16:creationId xmlns:a16="http://schemas.microsoft.com/office/drawing/2014/main" id="{36681348-D3E4-AF5D-1D00-F1767B2F0E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555" y="6186985"/>
            <a:ext cx="410995" cy="664167"/>
          </a:xfrm>
          <a:prstGeom prst="rect">
            <a:avLst/>
          </a:prstGeom>
        </p:spPr>
      </p:pic>
      <p:sp>
        <p:nvSpPr>
          <p:cNvPr id="7" name="Slide Number Placeholder 5">
            <a:extLst>
              <a:ext uri="{FF2B5EF4-FFF2-40B4-BE49-F238E27FC236}">
                <a16:creationId xmlns:a16="http://schemas.microsoft.com/office/drawing/2014/main" id="{5E5D8C9D-9C63-43D5-07C6-F1D47D9FED9C}"/>
              </a:ext>
            </a:extLst>
          </p:cNvPr>
          <p:cNvSpPr>
            <a:spLocks noGrp="1"/>
          </p:cNvSpPr>
          <p:nvPr>
            <p:ph type="sldNum" sz="quarter" idx="12"/>
          </p:nvPr>
        </p:nvSpPr>
        <p:spPr>
          <a:xfrm>
            <a:off x="5745310" y="6623601"/>
            <a:ext cx="708244" cy="21600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
        <p:nvSpPr>
          <p:cNvPr id="8" name="Footer Placeholder 4">
            <a:extLst>
              <a:ext uri="{FF2B5EF4-FFF2-40B4-BE49-F238E27FC236}">
                <a16:creationId xmlns:a16="http://schemas.microsoft.com/office/drawing/2014/main" id="{EA557B7B-62D5-7E81-BB33-F8A7721A6ADB}"/>
              </a:ext>
            </a:extLst>
          </p:cNvPr>
          <p:cNvSpPr>
            <a:spLocks noGrp="1"/>
          </p:cNvSpPr>
          <p:nvPr>
            <p:ph type="ftr" sz="quarter" idx="11"/>
          </p:nvPr>
        </p:nvSpPr>
        <p:spPr>
          <a:xfrm>
            <a:off x="4478868" y="6418052"/>
            <a:ext cx="3242820" cy="216000"/>
          </a:xfrm>
          <a:prstGeom prst="rect">
            <a:avLst/>
          </a:prstGeom>
        </p:spPr>
        <p:txBody>
          <a:bodyPr anchor="b"/>
          <a:lstStyle>
            <a:lvl1pPr algn="ctr">
              <a:defRPr sz="900" kern="0">
                <a:latin typeface="Aptos" panose="020B0004020202020204" pitchFamily="34" charset="0"/>
                <a:cs typeface="Segoe UI" panose="020B0502040204020203" pitchFamily="34" charset="0"/>
              </a:defRPr>
            </a:lvl1pPr>
          </a:lstStyle>
          <a:p>
            <a:r>
              <a:rPr lang="it-IT" dirty="0"/>
              <a:t>Copyright Teseo</a:t>
            </a:r>
          </a:p>
        </p:txBody>
      </p:sp>
      <p:pic>
        <p:nvPicPr>
          <p:cNvPr id="9" name="Immagine 8">
            <a:extLst>
              <a:ext uri="{FF2B5EF4-FFF2-40B4-BE49-F238E27FC236}">
                <a16:creationId xmlns:a16="http://schemas.microsoft.com/office/drawing/2014/main" id="{2AD165C6-3B72-E2D7-26AE-B0E25A5A24D4}"/>
              </a:ext>
            </a:extLst>
          </p:cNvPr>
          <p:cNvPicPr>
            <a:picLocks noChangeAspect="1"/>
          </p:cNvPicPr>
          <p:nvPr userDrawn="1"/>
        </p:nvPicPr>
        <p:blipFill>
          <a:blip r:embed="rId3">
            <a:extLst>
              <a:ext uri="{28A0092B-C50C-407E-A947-70E740481C1C}">
                <a14:useLocalDpi xmlns:a14="http://schemas.microsoft.com/office/drawing/2010/main" val="0"/>
              </a:ext>
            </a:extLst>
          </a:blip>
          <a:srcRect t="33815" b="33815"/>
          <a:stretch>
            <a:fillRect/>
          </a:stretch>
        </p:blipFill>
        <p:spPr>
          <a:xfrm>
            <a:off x="10215482" y="6375689"/>
            <a:ext cx="1876910" cy="422587"/>
          </a:xfrm>
          <a:prstGeom prst="rect">
            <a:avLst/>
          </a:prstGeom>
        </p:spPr>
      </p:pic>
    </p:spTree>
    <p:extLst>
      <p:ext uri="{BB962C8B-B14F-4D97-AF65-F5344CB8AC3E}">
        <p14:creationId xmlns:p14="http://schemas.microsoft.com/office/powerpoint/2010/main" val="15807830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sp>
        <p:nvSpPr>
          <p:cNvPr id="9"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8" name="Rectangle 7"/>
          <p:cNvSpPr/>
          <p:nvPr/>
        </p:nvSpPr>
        <p:spPr>
          <a:xfrm>
            <a:off x="0" y="5105400"/>
            <a:ext cx="11292840" cy="17526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1"/>
          <p:cNvSpPr>
            <a:spLocks noGrp="1"/>
          </p:cNvSpPr>
          <p:nvPr>
            <p:ph type="title"/>
          </p:nvPr>
        </p:nvSpPr>
        <p:spPr>
          <a:xfrm>
            <a:off x="499533" y="5257800"/>
            <a:ext cx="10397067" cy="914400"/>
          </a:xfrm>
        </p:spPr>
        <p:txBody>
          <a:bodyPr anchor="b">
            <a:normAutofit/>
          </a:bodyPr>
          <a:lstStyle>
            <a:lvl1pPr>
              <a:lnSpc>
                <a:spcPct val="100000"/>
              </a:lnSpc>
              <a:spcBef>
                <a:spcPts val="0"/>
              </a:spcBef>
              <a:spcAft>
                <a:spcPts val="0"/>
              </a:spcAft>
              <a:defRPr sz="2800" b="1" kern="0" spc="0" baseline="0">
                <a:solidFill>
                  <a:schemeClr val="bg1"/>
                </a:solidFill>
              </a:defRPr>
            </a:lvl1pPr>
          </a:lstStyle>
          <a:p>
            <a:r>
              <a:rPr lang="it-IT" dirty="0"/>
              <a:t>Fare clic per modificare lo stile del titolo</a:t>
            </a:r>
            <a:endParaRPr lang="en-US" dirty="0"/>
          </a:p>
        </p:txBody>
      </p:sp>
      <p:sp>
        <p:nvSpPr>
          <p:cNvPr id="4" name="Text Placeholder 3"/>
          <p:cNvSpPr>
            <a:spLocks noGrp="1"/>
          </p:cNvSpPr>
          <p:nvPr>
            <p:ph type="body" sz="half" idx="2"/>
          </p:nvPr>
        </p:nvSpPr>
        <p:spPr>
          <a:xfrm>
            <a:off x="499533" y="6108589"/>
            <a:ext cx="10397067" cy="491969"/>
          </a:xfrm>
        </p:spPr>
        <p:txBody>
          <a:bodyPr>
            <a:normAutofit/>
          </a:bodyPr>
          <a:lstStyle>
            <a:lvl1pPr marL="0" indent="0">
              <a:lnSpc>
                <a:spcPct val="100000"/>
              </a:lnSpc>
              <a:spcBef>
                <a:spcPts val="0"/>
              </a:spcBef>
              <a:spcAft>
                <a:spcPts val="0"/>
              </a:spcAft>
              <a:buNone/>
              <a:defRPr sz="1400" kern="0" spc="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Modifica gli stili del testo dello schema</a:t>
            </a:r>
          </a:p>
        </p:txBody>
      </p:sp>
      <p:sp>
        <p:nvSpPr>
          <p:cNvPr id="10"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solidFill>
                  <a:schemeClr val="bg1"/>
                </a:solidFill>
                <a:latin typeface="Aptos" panose="020B0004020202020204" pitchFamily="34" charset="0"/>
                <a:cs typeface="Segoe UI" panose="020B0502040204020203" pitchFamily="34" charset="0"/>
              </a:defRPr>
            </a:lvl1pPr>
          </a:lstStyle>
          <a:p>
            <a:r>
              <a:rPr lang="it-IT" dirty="0"/>
              <a:t>Copyright Teseo</a:t>
            </a:r>
          </a:p>
        </p:txBody>
      </p:sp>
      <p:sp>
        <p:nvSpPr>
          <p:cNvPr id="11"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Aptos" panose="020B0004020202020204" pitchFamily="34" charset="0"/>
                <a:cs typeface="Segoe UI" panose="020B0502040204020203" pitchFamily="34" charset="0"/>
              </a:defRPr>
            </a:lvl1pPr>
          </a:lstStyle>
          <a:p>
            <a:fld id="{6887BEFC-D351-4AD8-B428-AF2EBF406BBB}" type="slidenum">
              <a:rPr lang="it-IT" smtClean="0"/>
              <a:pPr/>
              <a:t>‹N›</a:t>
            </a:fld>
            <a:endParaRPr lang="it-IT" dirty="0"/>
          </a:p>
        </p:txBody>
      </p:sp>
    </p:spTree>
    <p:extLst>
      <p:ext uri="{BB962C8B-B14F-4D97-AF65-F5344CB8AC3E}">
        <p14:creationId xmlns:p14="http://schemas.microsoft.com/office/powerpoint/2010/main" val="19598144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373548" y="758952"/>
            <a:ext cx="8706256" cy="2734358"/>
          </a:xfrm>
        </p:spPr>
        <p:txBody>
          <a:bodyPr anchor="b">
            <a:normAutofit/>
          </a:bodyPr>
          <a:lstStyle>
            <a:lvl1pPr algn="l">
              <a:lnSpc>
                <a:spcPct val="100000"/>
              </a:lnSpc>
              <a:defRPr sz="2800" kern="0" spc="0" baseline="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Subtitle 2"/>
          <p:cNvSpPr>
            <a:spLocks noGrp="1"/>
          </p:cNvSpPr>
          <p:nvPr>
            <p:ph type="subTitle" idx="1"/>
          </p:nvPr>
        </p:nvSpPr>
        <p:spPr>
          <a:xfrm>
            <a:off x="2373548" y="3574908"/>
            <a:ext cx="8706256" cy="1691640"/>
          </a:xfrm>
        </p:spPr>
        <p:txBody>
          <a:bodyPr>
            <a:normAutofit/>
          </a:bodyPr>
          <a:lstStyle>
            <a:lvl1pPr marL="0" indent="0" algn="l">
              <a:lnSpc>
                <a:spcPct val="100000"/>
              </a:lnSpc>
              <a:spcBef>
                <a:spcPts val="0"/>
              </a:spcBef>
              <a:spcAft>
                <a:spcPts val="0"/>
              </a:spcAft>
              <a:buNone/>
              <a:defRPr sz="2000" kern="0" spc="0" baseline="0">
                <a:solidFill>
                  <a:schemeClr val="tx1">
                    <a:lumMod val="75000"/>
                    <a:lumOff val="25000"/>
                  </a:schemeClr>
                </a:solidFill>
                <a:latin typeface="Segoe UI" panose="020B0502040204020203" pitchFamily="34" charset="0"/>
                <a:cs typeface="Segoe UI" panose="020B0502040204020203" pitchFamily="34"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cxnSp>
        <p:nvCxnSpPr>
          <p:cNvPr id="11" name="Connettore diritto 10"/>
          <p:cNvCxnSpPr/>
          <p:nvPr/>
        </p:nvCxnSpPr>
        <p:spPr>
          <a:xfrm>
            <a:off x="2359819" y="3493310"/>
            <a:ext cx="8716063" cy="0"/>
          </a:xfrm>
          <a:prstGeom prst="line">
            <a:avLst/>
          </a:prstGeom>
          <a:ln w="25400">
            <a:solidFill>
              <a:schemeClr val="bg1">
                <a:lumMod val="75000"/>
              </a:schemeClr>
            </a:solidFill>
          </a:ln>
        </p:spPr>
        <p:style>
          <a:lnRef idx="1">
            <a:schemeClr val="accent3"/>
          </a:lnRef>
          <a:fillRef idx="0">
            <a:schemeClr val="accent3"/>
          </a:fillRef>
          <a:effectRef idx="0">
            <a:schemeClr val="accent3"/>
          </a:effectRef>
          <a:fontRef idx="minor">
            <a:schemeClr val="tx1"/>
          </a:fontRef>
        </p:style>
      </p:cxn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444892"/>
            <a:ext cx="2467556" cy="4206881"/>
          </a:xfrm>
          <a:prstGeom prst="rect">
            <a:avLst/>
          </a:prstGeom>
          <a:ln>
            <a:noFill/>
          </a:ln>
          <a:effectLst/>
        </p:spPr>
      </p:pic>
      <p:sp>
        <p:nvSpPr>
          <p:cNvPr id="6"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4837792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550332" y="294198"/>
            <a:ext cx="11160000" cy="806469"/>
          </a:xfrm>
        </p:spPr>
        <p:txBody>
          <a:bodyPr/>
          <a:lstStyle>
            <a:lvl1pPr>
              <a:lnSpc>
                <a:spcPct val="100000"/>
              </a:lnSpc>
              <a:defRPr kern="0" spc="0" baseline="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Content Placeholder 2"/>
          <p:cNvSpPr>
            <a:spLocks noGrp="1"/>
          </p:cNvSpPr>
          <p:nvPr>
            <p:ph idx="1"/>
          </p:nvPr>
        </p:nvSpPr>
        <p:spPr>
          <a:xfrm>
            <a:off x="550334" y="1430868"/>
            <a:ext cx="11160000" cy="4749270"/>
          </a:xfrm>
        </p:spPr>
        <p:txBody>
          <a:bodyPr/>
          <a:lstStyle>
            <a:lvl1pPr>
              <a:lnSpc>
                <a:spcPct val="100000"/>
              </a:lnSpc>
              <a:spcBef>
                <a:spcPts val="0"/>
              </a:spcBef>
              <a:spcAft>
                <a:spcPts val="600"/>
              </a:spcAft>
              <a:defRPr sz="1900" kern="0" spc="0">
                <a:solidFill>
                  <a:schemeClr val="tx1"/>
                </a:solidFill>
              </a:defRPr>
            </a:lvl1pPr>
            <a:lvl2pPr>
              <a:lnSpc>
                <a:spcPct val="100000"/>
              </a:lnSpc>
              <a:spcBef>
                <a:spcPts val="0"/>
              </a:spcBef>
              <a:spcAft>
                <a:spcPts val="600"/>
              </a:spcAft>
              <a:defRPr kern="0" spc="0">
                <a:solidFill>
                  <a:schemeClr val="tx1"/>
                </a:solidFill>
              </a:defRPr>
            </a:lvl2pPr>
            <a:lvl3pPr>
              <a:lnSpc>
                <a:spcPct val="100000"/>
              </a:lnSpc>
              <a:spcBef>
                <a:spcPts val="0"/>
              </a:spcBef>
              <a:spcAft>
                <a:spcPts val="600"/>
              </a:spcAft>
              <a:defRPr kern="0" spc="0">
                <a:solidFill>
                  <a:schemeClr val="tx1"/>
                </a:solidFill>
              </a:defRPr>
            </a:lvl3pPr>
            <a:lvl4pPr>
              <a:lnSpc>
                <a:spcPct val="100000"/>
              </a:lnSpc>
              <a:spcBef>
                <a:spcPts val="0"/>
              </a:spcBef>
              <a:spcAft>
                <a:spcPts val="600"/>
              </a:spcAft>
              <a:defRPr kern="0" spc="0">
                <a:solidFill>
                  <a:schemeClr val="tx1"/>
                </a:solidFill>
              </a:defRPr>
            </a:lvl4pPr>
            <a:lvl5pPr>
              <a:lnSpc>
                <a:spcPct val="100000"/>
              </a:lnSpc>
              <a:spcBef>
                <a:spcPts val="0"/>
              </a:spcBef>
              <a:spcAft>
                <a:spcPts val="600"/>
              </a:spcAft>
              <a:defRPr kern="0" spc="0">
                <a:solidFill>
                  <a:schemeClr val="tx1"/>
                </a:solidFill>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cxnSp>
        <p:nvCxnSpPr>
          <p:cNvPr id="9" name="Connettore diritto 8"/>
          <p:cNvCxnSpPr/>
          <p:nvPr/>
        </p:nvCxnSpPr>
        <p:spPr>
          <a:xfrm>
            <a:off x="519635" y="1129488"/>
            <a:ext cx="11232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21734365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550332" y="294198"/>
            <a:ext cx="11160000" cy="806469"/>
          </a:xfrm>
        </p:spPr>
        <p:txBody>
          <a:bodyPr/>
          <a:lstStyle>
            <a:lvl1pPr>
              <a:lnSpc>
                <a:spcPct val="100000"/>
              </a:lnSpc>
              <a:defRPr kern="0" spc="0" baseline="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5"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cxnSp>
        <p:nvCxnSpPr>
          <p:cNvPr id="9" name="Connettore diritto 8"/>
          <p:cNvCxnSpPr/>
          <p:nvPr/>
        </p:nvCxnSpPr>
        <p:spPr>
          <a:xfrm>
            <a:off x="519635" y="1129488"/>
            <a:ext cx="11232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42037571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550332" y="294198"/>
            <a:ext cx="11160000" cy="806469"/>
          </a:xfrm>
        </p:spPr>
        <p:txBody>
          <a:bodyPr/>
          <a:lstStyle>
            <a:lvl1pPr>
              <a:lnSpc>
                <a:spcPct val="100000"/>
              </a:lnSpc>
              <a:defRPr kern="0" spc="0" baseline="0">
                <a:solidFill>
                  <a:schemeClr val="accent2"/>
                </a:solidFill>
                <a:latin typeface="Segoe UI" panose="020B0502040204020203" pitchFamily="34" charset="0"/>
                <a:ea typeface="Cambria" panose="02040503050406030204" pitchFamily="18" charset="0"/>
                <a:cs typeface="ZWAdobeF" pitchFamily="2" charset="0"/>
              </a:defRPr>
            </a:lvl1pPr>
          </a:lstStyle>
          <a:p>
            <a:r>
              <a:rPr lang="it-IT" dirty="0"/>
              <a:t>Fare clic per modificare lo stile del titolo</a:t>
            </a:r>
            <a:endParaRPr lang="en-US" dirty="0"/>
          </a:p>
        </p:txBody>
      </p:sp>
      <p:sp>
        <p:nvSpPr>
          <p:cNvPr id="3" name="Content Placeholder 2"/>
          <p:cNvSpPr>
            <a:spLocks noGrp="1"/>
          </p:cNvSpPr>
          <p:nvPr>
            <p:ph idx="1"/>
          </p:nvPr>
        </p:nvSpPr>
        <p:spPr>
          <a:xfrm>
            <a:off x="550334" y="1430868"/>
            <a:ext cx="11160000" cy="491065"/>
          </a:xfrm>
          <a:solidFill>
            <a:schemeClr val="accent5">
              <a:lumMod val="40000"/>
              <a:lumOff val="60000"/>
            </a:schemeClr>
          </a:solidFill>
        </p:spPr>
        <p:txBody>
          <a:bodyPr anchor="ctr"/>
          <a:lstStyle>
            <a:lvl1pPr marL="0" indent="0" algn="ctr">
              <a:lnSpc>
                <a:spcPct val="100000"/>
              </a:lnSpc>
              <a:spcBef>
                <a:spcPts val="0"/>
              </a:spcBef>
              <a:spcAft>
                <a:spcPts val="0"/>
              </a:spcAft>
              <a:buNone/>
              <a:defRPr b="1" kern="0" spc="0">
                <a:solidFill>
                  <a:schemeClr val="tx1"/>
                </a:solidFill>
              </a:defRPr>
            </a:lvl1pPr>
            <a:lvl2pPr>
              <a:lnSpc>
                <a:spcPct val="100000"/>
              </a:lnSpc>
              <a:spcBef>
                <a:spcPts val="0"/>
              </a:spcBef>
              <a:spcAft>
                <a:spcPts val="0"/>
              </a:spcAft>
              <a:defRPr kern="0" spc="0"/>
            </a:lvl2pPr>
            <a:lvl3pPr>
              <a:lnSpc>
                <a:spcPct val="100000"/>
              </a:lnSpc>
              <a:spcBef>
                <a:spcPts val="0"/>
              </a:spcBef>
              <a:spcAft>
                <a:spcPts val="0"/>
              </a:spcAft>
              <a:defRPr kern="0" spc="0"/>
            </a:lvl3pPr>
            <a:lvl4pPr>
              <a:lnSpc>
                <a:spcPct val="100000"/>
              </a:lnSpc>
              <a:spcBef>
                <a:spcPts val="0"/>
              </a:spcBef>
              <a:spcAft>
                <a:spcPts val="0"/>
              </a:spcAft>
              <a:defRPr kern="0" spc="0"/>
            </a:lvl4pPr>
            <a:lvl5pPr>
              <a:lnSpc>
                <a:spcPct val="100000"/>
              </a:lnSpc>
              <a:spcBef>
                <a:spcPts val="0"/>
              </a:spcBef>
              <a:spcAft>
                <a:spcPts val="0"/>
              </a:spcAft>
              <a:defRPr kern="0" spc="0"/>
            </a:lvl5pPr>
          </a:lstStyle>
          <a:p>
            <a:pPr lvl="0"/>
            <a:r>
              <a:rPr lang="it-IT" dirty="0"/>
              <a:t>Modifica gli stili del testo dello schema</a:t>
            </a:r>
            <a:endParaRPr lang="en-US" dirty="0"/>
          </a:p>
        </p:txBody>
      </p:sp>
      <p:cxnSp>
        <p:nvCxnSpPr>
          <p:cNvPr id="9" name="Connettore diritto 8"/>
          <p:cNvCxnSpPr/>
          <p:nvPr/>
        </p:nvCxnSpPr>
        <p:spPr>
          <a:xfrm>
            <a:off x="519635" y="1129488"/>
            <a:ext cx="11232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8" name="Content Placeholder 2"/>
          <p:cNvSpPr>
            <a:spLocks noGrp="1"/>
          </p:cNvSpPr>
          <p:nvPr>
            <p:ph idx="13"/>
          </p:nvPr>
        </p:nvSpPr>
        <p:spPr>
          <a:xfrm>
            <a:off x="550334" y="2223312"/>
            <a:ext cx="11160000" cy="3956826"/>
          </a:xfrm>
        </p:spPr>
        <p:txBody>
          <a:bodyPr/>
          <a:lstStyle>
            <a:lvl1pPr>
              <a:lnSpc>
                <a:spcPct val="100000"/>
              </a:lnSpc>
              <a:spcBef>
                <a:spcPts val="0"/>
              </a:spcBef>
              <a:spcAft>
                <a:spcPts val="0"/>
              </a:spcAft>
              <a:defRPr kern="0" spc="0">
                <a:solidFill>
                  <a:schemeClr val="tx1"/>
                </a:solidFill>
              </a:defRPr>
            </a:lvl1pPr>
            <a:lvl2pPr>
              <a:lnSpc>
                <a:spcPct val="100000"/>
              </a:lnSpc>
              <a:spcBef>
                <a:spcPts val="0"/>
              </a:spcBef>
              <a:spcAft>
                <a:spcPts val="0"/>
              </a:spcAft>
              <a:defRPr kern="0" spc="0">
                <a:solidFill>
                  <a:schemeClr val="tx1"/>
                </a:solidFill>
              </a:defRPr>
            </a:lvl2pPr>
            <a:lvl3pPr>
              <a:lnSpc>
                <a:spcPct val="100000"/>
              </a:lnSpc>
              <a:spcBef>
                <a:spcPts val="0"/>
              </a:spcBef>
              <a:spcAft>
                <a:spcPts val="0"/>
              </a:spcAft>
              <a:defRPr kern="0" spc="0">
                <a:solidFill>
                  <a:schemeClr val="tx1"/>
                </a:solidFill>
              </a:defRPr>
            </a:lvl3pPr>
            <a:lvl4pPr>
              <a:lnSpc>
                <a:spcPct val="100000"/>
              </a:lnSpc>
              <a:spcBef>
                <a:spcPts val="0"/>
              </a:spcBef>
              <a:spcAft>
                <a:spcPts val="0"/>
              </a:spcAft>
              <a:defRPr kern="0" spc="0">
                <a:solidFill>
                  <a:schemeClr val="tx1"/>
                </a:solidFill>
              </a:defRPr>
            </a:lvl4pPr>
            <a:lvl5pPr>
              <a:lnSpc>
                <a:spcPct val="100000"/>
              </a:lnSpc>
              <a:spcBef>
                <a:spcPts val="0"/>
              </a:spcBef>
              <a:spcAft>
                <a:spcPts val="0"/>
              </a:spcAft>
              <a:defRPr kern="0" spc="0">
                <a:solidFill>
                  <a:schemeClr val="tx1"/>
                </a:solidFill>
              </a:defRPr>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11"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12"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25631304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nfronto">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519644" y="2849566"/>
            <a:ext cx="5477932"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519644" y="3673478"/>
            <a:ext cx="5477932" cy="2634188"/>
          </a:xfrm>
        </p:spPr>
        <p:txBody>
          <a:bodyPr vert="horz" lIns="91440" tIns="45720" rIns="91440" bIns="45720" rtlCol="0">
            <a:normAutofit/>
          </a:bodyPr>
          <a:lstStyle>
            <a:lvl1pPr>
              <a:defRPr lang="it-IT" smtClean="0"/>
            </a:lvl1pPr>
            <a:lvl2pPr>
              <a:defRPr lang="it-IT" smtClean="0"/>
            </a:lvl2pPr>
            <a:lvl3pPr>
              <a:defRPr lang="it-IT" smtClean="0"/>
            </a:lvl3pPr>
            <a:lvl4pPr>
              <a:defRPr lang="it-IT" smtClean="0"/>
            </a:lvl4pPr>
            <a:lvl5pPr>
              <a:defRPr lang="it-IT"/>
            </a:lvl5pPr>
          </a:lstStyle>
          <a:p>
            <a:pPr lvl="0">
              <a:lnSpc>
                <a:spcPct val="100000"/>
              </a:lnSpc>
              <a:spcBef>
                <a:spcPts val="0"/>
              </a:spcBef>
              <a:spcAft>
                <a:spcPts val="1200"/>
              </a:spcAft>
              <a:buClr>
                <a:srgbClr val="721422"/>
              </a:buClr>
              <a:buFont typeface="Wingdings" panose="05000000000000000000" pitchFamily="2" charset="2"/>
              <a:buChar char="§"/>
            </a:pPr>
            <a:r>
              <a:rPr lang="it-IT"/>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a:t>Secondo livello</a:t>
            </a:r>
          </a:p>
          <a:p>
            <a:pPr lvl="2">
              <a:lnSpc>
                <a:spcPct val="100000"/>
              </a:lnSpc>
              <a:spcBef>
                <a:spcPts val="0"/>
              </a:spcBef>
              <a:spcAft>
                <a:spcPts val="1200"/>
              </a:spcAft>
              <a:buClr>
                <a:srgbClr val="721422"/>
              </a:buClr>
            </a:pPr>
            <a:r>
              <a:rPr lang="it-IT"/>
              <a:t>Terzo livello</a:t>
            </a:r>
          </a:p>
          <a:p>
            <a:pPr lvl="3">
              <a:lnSpc>
                <a:spcPct val="100000"/>
              </a:lnSpc>
              <a:spcBef>
                <a:spcPts val="0"/>
              </a:spcBef>
              <a:spcAft>
                <a:spcPts val="1200"/>
              </a:spcAft>
              <a:buClr>
                <a:srgbClr val="721422"/>
              </a:buClr>
              <a:buFont typeface="Segoe UI" panose="020B0502040204020203" pitchFamily="34" charset="0"/>
              <a:buChar char="‐"/>
            </a:pPr>
            <a:r>
              <a:rPr lang="it-IT"/>
              <a:t>Quarto livello</a:t>
            </a:r>
          </a:p>
          <a:p>
            <a:pPr lvl="4">
              <a:lnSpc>
                <a:spcPct val="100000"/>
              </a:lnSpc>
              <a:spcBef>
                <a:spcPts val="0"/>
              </a:spcBef>
              <a:spcAft>
                <a:spcPts val="1200"/>
              </a:spcAft>
              <a:buClr>
                <a:srgbClr val="721422"/>
              </a:buClr>
              <a:buFont typeface="Wingdings" panose="05000000000000000000" pitchFamily="2" charset="2"/>
              <a:buChar char="§"/>
            </a:pPr>
            <a:r>
              <a:rPr lang="it-IT"/>
              <a:t>Quinto livello</a:t>
            </a:r>
          </a:p>
        </p:txBody>
      </p:sp>
      <p:sp>
        <p:nvSpPr>
          <p:cNvPr id="5" name="Segnaposto testo 4"/>
          <p:cNvSpPr>
            <a:spLocks noGrp="1"/>
          </p:cNvSpPr>
          <p:nvPr>
            <p:ph type="body" sz="quarter" idx="3"/>
          </p:nvPr>
        </p:nvSpPr>
        <p:spPr>
          <a:xfrm>
            <a:off x="6172199" y="2849566"/>
            <a:ext cx="5507443" cy="723367"/>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199" y="3673478"/>
            <a:ext cx="5507443" cy="2634188"/>
          </a:xfrm>
        </p:spPr>
        <p:txBody>
          <a:bodyPr vert="horz" lIns="91440" tIns="45720" rIns="91440" bIns="45720" rtlCol="0">
            <a:normAutofit/>
          </a:bodyPr>
          <a:lstStyle>
            <a:lvl1pPr>
              <a:defRPr lang="it-IT" dirty="0" smtClean="0"/>
            </a:lvl1pPr>
            <a:lvl2pPr>
              <a:defRPr lang="it-IT" dirty="0" smtClean="0"/>
            </a:lvl2pPr>
            <a:lvl3pPr>
              <a:defRPr lang="it-IT" dirty="0" smtClean="0"/>
            </a:lvl3pPr>
            <a:lvl4pPr>
              <a:defRPr lang="it-IT" dirty="0" smtClean="0"/>
            </a:lvl4pPr>
            <a:lvl5pPr>
              <a:defRPr lang="it-IT" dirty="0"/>
            </a:lvl5pPr>
          </a:lstStyle>
          <a:p>
            <a:pPr lvl="0">
              <a:lnSpc>
                <a:spcPct val="100000"/>
              </a:lnSpc>
              <a:spcBef>
                <a:spcPts val="0"/>
              </a:spcBef>
              <a:spcAft>
                <a:spcPts val="1200"/>
              </a:spcAft>
              <a:buClr>
                <a:srgbClr val="721422"/>
              </a:buClr>
              <a:buFont typeface="Wingdings" panose="05000000000000000000" pitchFamily="2" charset="2"/>
              <a:buChar char="§"/>
            </a:pPr>
            <a:r>
              <a:rPr lang="it-IT" dirty="0"/>
              <a:t>Modifica gli stili del testo dello schema</a:t>
            </a:r>
          </a:p>
          <a:p>
            <a:pPr lvl="1">
              <a:lnSpc>
                <a:spcPct val="100000"/>
              </a:lnSpc>
              <a:spcBef>
                <a:spcPts val="0"/>
              </a:spcBef>
              <a:spcAft>
                <a:spcPts val="1200"/>
              </a:spcAft>
              <a:buClr>
                <a:srgbClr val="721422"/>
              </a:buClr>
              <a:buFont typeface="Wingdings" panose="05000000000000000000" pitchFamily="2" charset="2"/>
              <a:buChar char="ü"/>
            </a:pPr>
            <a:r>
              <a:rPr lang="it-IT" dirty="0"/>
              <a:t>Secondo livello</a:t>
            </a:r>
          </a:p>
          <a:p>
            <a:pPr lvl="2">
              <a:lnSpc>
                <a:spcPct val="100000"/>
              </a:lnSpc>
              <a:spcBef>
                <a:spcPts val="0"/>
              </a:spcBef>
              <a:spcAft>
                <a:spcPts val="1200"/>
              </a:spcAft>
              <a:buClr>
                <a:srgbClr val="721422"/>
              </a:buClr>
            </a:pPr>
            <a:r>
              <a:rPr lang="it-IT" dirty="0"/>
              <a:t>Terzo livello</a:t>
            </a:r>
          </a:p>
          <a:p>
            <a:pPr lvl="3">
              <a:lnSpc>
                <a:spcPct val="100000"/>
              </a:lnSpc>
              <a:spcBef>
                <a:spcPts val="0"/>
              </a:spcBef>
              <a:spcAft>
                <a:spcPts val="1200"/>
              </a:spcAft>
              <a:buClr>
                <a:srgbClr val="721422"/>
              </a:buClr>
              <a:buFont typeface="Segoe UI" panose="020B0502040204020203" pitchFamily="34" charset="0"/>
              <a:buChar char="‐"/>
            </a:pPr>
            <a:r>
              <a:rPr lang="it-IT" dirty="0"/>
              <a:t>Quarto livello</a:t>
            </a:r>
          </a:p>
          <a:p>
            <a:pPr lvl="4">
              <a:lnSpc>
                <a:spcPct val="100000"/>
              </a:lnSpc>
              <a:spcBef>
                <a:spcPts val="0"/>
              </a:spcBef>
              <a:spcAft>
                <a:spcPts val="1200"/>
              </a:spcAft>
              <a:buClr>
                <a:srgbClr val="721422"/>
              </a:buClr>
              <a:buFont typeface="Wingdings" panose="05000000000000000000" pitchFamily="2" charset="2"/>
              <a:buChar char="§"/>
            </a:pPr>
            <a:r>
              <a:rPr lang="it-IT" dirty="0"/>
              <a:t>Quinto livello</a:t>
            </a:r>
          </a:p>
        </p:txBody>
      </p:sp>
      <p:pic>
        <p:nvPicPr>
          <p:cNvPr id="11" name="Immagin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12" name="Segnaposto piè di pagina 4"/>
          <p:cNvSpPr>
            <a:spLocks noGrp="1"/>
          </p:cNvSpPr>
          <p:nvPr>
            <p:ph type="ftr" sz="quarter" idx="11"/>
          </p:nvPr>
        </p:nvSpPr>
        <p:spPr>
          <a:xfrm>
            <a:off x="4038600" y="6614109"/>
            <a:ext cx="4114800" cy="208970"/>
          </a:xfrm>
          <a:prstGeom prst="rect">
            <a:avLst/>
          </a:prstGeom>
        </p:spPr>
        <p:txBody>
          <a:bodyPr anchor="ctr"/>
          <a:lstStyle>
            <a:lvl1pPr algn="ctr">
              <a:defRPr sz="900">
                <a:latin typeface="Segoe UI" panose="020B05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a:ln>
                  <a:noFill/>
                </a:ln>
                <a:solidFill>
                  <a:prstClr val="black"/>
                </a:solidFill>
                <a:effectLst/>
                <a:uLnTx/>
                <a:uFillTx/>
                <a:latin typeface="Segoe UI" panose="020B0502040204020203" pitchFamily="34" charset="0"/>
                <a:ea typeface="+mn-ea"/>
                <a:cs typeface="+mn-cs"/>
              </a:rPr>
              <a:t>Copyright Teseo</a:t>
            </a:r>
            <a:endParaRPr kumimoji="0" lang="it-IT" sz="9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13" name="Segnaposto numero diapositiva 5"/>
          <p:cNvSpPr>
            <a:spLocks noGrp="1"/>
          </p:cNvSpPr>
          <p:nvPr>
            <p:ph type="sldNum" sz="quarter" idx="12"/>
          </p:nvPr>
        </p:nvSpPr>
        <p:spPr>
          <a:xfrm>
            <a:off x="11303005" y="6614109"/>
            <a:ext cx="864000" cy="208970"/>
          </a:xfrm>
          <a:prstGeom prst="rect">
            <a:avLst/>
          </a:prstGeom>
        </p:spPr>
        <p:txBody>
          <a:bodyPr/>
          <a:lstStyle>
            <a:lvl1pPr algn="ctr">
              <a:defRPr sz="900">
                <a:latin typeface="Segoe UI" panose="020B05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59E6684-4866-4812-8117-966265EFDCCE}" type="slidenum">
              <a:rPr kumimoji="0" lang="it-IT" sz="9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it-IT" sz="9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14" name="Titolo 1"/>
          <p:cNvSpPr>
            <a:spLocks noGrp="1"/>
          </p:cNvSpPr>
          <p:nvPr>
            <p:ph type="title"/>
          </p:nvPr>
        </p:nvSpPr>
        <p:spPr>
          <a:xfrm>
            <a:off x="516470" y="365125"/>
            <a:ext cx="11160000" cy="806400"/>
          </a:xfrm>
        </p:spPr>
        <p:txBody>
          <a:bodyPr vert="horz" lIns="91440" tIns="27432" rIns="91440" bIns="45720" rtlCol="0" anchor="b">
            <a:normAutofit/>
          </a:bodyPr>
          <a:lstStyle>
            <a:lvl1pPr>
              <a:defRPr lang="it-IT" kern="0" spc="0">
                <a:latin typeface="Segoe UI" panose="020B0502040204020203" pitchFamily="34" charset="0"/>
                <a:ea typeface="Cambria" panose="02040503050406030204" pitchFamily="18" charset="0"/>
              </a:defRPr>
            </a:lvl1pPr>
          </a:lstStyle>
          <a:p>
            <a:pPr lvl="0"/>
            <a:r>
              <a:rPr lang="it-IT" dirty="0"/>
              <a:t>Fare clic per modificare lo stile del titolo</a:t>
            </a:r>
          </a:p>
        </p:txBody>
      </p:sp>
      <p:cxnSp>
        <p:nvCxnSpPr>
          <p:cNvPr id="15" name="Connettore diritto 14"/>
          <p:cNvCxnSpPr/>
          <p:nvPr userDrawn="1"/>
        </p:nvCxnSpPr>
        <p:spPr>
          <a:xfrm>
            <a:off x="519643" y="1205688"/>
            <a:ext cx="11160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
        <p:nvSpPr>
          <p:cNvPr id="16" name="Segnaposto contenuto 2"/>
          <p:cNvSpPr>
            <a:spLocks noGrp="1"/>
          </p:cNvSpPr>
          <p:nvPr>
            <p:ph idx="13"/>
          </p:nvPr>
        </p:nvSpPr>
        <p:spPr>
          <a:xfrm>
            <a:off x="516470" y="1507068"/>
            <a:ext cx="11160000" cy="1036056"/>
          </a:xfrm>
        </p:spPr>
        <p:txBody>
          <a:bodyPr/>
          <a:lstStyle>
            <a:lvl1pPr marL="2286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1pPr>
            <a:lvl2pPr marL="685800" indent="-228600">
              <a:lnSpc>
                <a:spcPct val="100000"/>
              </a:lnSpc>
              <a:spcBef>
                <a:spcPts val="0"/>
              </a:spcBef>
              <a:spcAft>
                <a:spcPts val="1200"/>
              </a:spcAft>
              <a:buClr>
                <a:srgbClr val="721422"/>
              </a:buClr>
              <a:buFont typeface="Wingdings" panose="05000000000000000000" pitchFamily="2" charset="2"/>
              <a:buChar char="ü"/>
              <a:defRPr>
                <a:solidFill>
                  <a:schemeClr val="tx1"/>
                </a:solidFill>
              </a:defRPr>
            </a:lvl2pPr>
            <a:lvl3pPr>
              <a:lnSpc>
                <a:spcPct val="100000"/>
              </a:lnSpc>
              <a:spcBef>
                <a:spcPts val="0"/>
              </a:spcBef>
              <a:spcAft>
                <a:spcPts val="1200"/>
              </a:spcAft>
              <a:buClr>
                <a:srgbClr val="721422"/>
              </a:buClr>
              <a:defRPr>
                <a:solidFill>
                  <a:schemeClr val="tx1"/>
                </a:solidFill>
              </a:defRPr>
            </a:lvl3pPr>
            <a:lvl4pPr marL="1600200" indent="-228600">
              <a:lnSpc>
                <a:spcPct val="100000"/>
              </a:lnSpc>
              <a:spcBef>
                <a:spcPts val="0"/>
              </a:spcBef>
              <a:spcAft>
                <a:spcPts val="1200"/>
              </a:spcAft>
              <a:buClr>
                <a:srgbClr val="721422"/>
              </a:buClr>
              <a:buFont typeface="Segoe UI" panose="020B0502040204020203" pitchFamily="34" charset="0"/>
              <a:buChar char="‐"/>
              <a:defRPr>
                <a:solidFill>
                  <a:schemeClr val="tx1"/>
                </a:solidFill>
              </a:defRPr>
            </a:lvl4pPr>
            <a:lvl5pPr marL="2057400" indent="-228600">
              <a:lnSpc>
                <a:spcPct val="100000"/>
              </a:lnSpc>
              <a:spcBef>
                <a:spcPts val="0"/>
              </a:spcBef>
              <a:spcAft>
                <a:spcPts val="1200"/>
              </a:spcAft>
              <a:buClr>
                <a:srgbClr val="721422"/>
              </a:buClr>
              <a:buFont typeface="Wingdings" panose="05000000000000000000" pitchFamily="2" charset="2"/>
              <a:buChar char="§"/>
              <a:defRPr>
                <a:solidFill>
                  <a:schemeClr val="tx1"/>
                </a:solidFill>
              </a:defRPr>
            </a:lvl5pPr>
          </a:lstStyle>
          <a:p>
            <a:pPr lvl="0"/>
            <a:r>
              <a:rPr lang="it-IT" dirty="0"/>
              <a:t>Modifica gli stili del testo dello schema</a:t>
            </a:r>
          </a:p>
          <a:p>
            <a:pPr lvl="1"/>
            <a:r>
              <a:rPr lang="it-IT" dirty="0"/>
              <a:t>Secondo livello</a:t>
            </a:r>
          </a:p>
        </p:txBody>
      </p:sp>
    </p:spTree>
    <p:extLst>
      <p:ext uri="{BB962C8B-B14F-4D97-AF65-F5344CB8AC3E}">
        <p14:creationId xmlns:p14="http://schemas.microsoft.com/office/powerpoint/2010/main" val="8204698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10"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1867" y="758952"/>
            <a:ext cx="10549466" cy="4041648"/>
          </a:xfrm>
        </p:spPr>
        <p:txBody>
          <a:bodyPr anchor="b">
            <a:normAutofit/>
          </a:bodyPr>
          <a:lstStyle>
            <a:lvl1pPr>
              <a:lnSpc>
                <a:spcPct val="100000"/>
              </a:lnSpc>
              <a:spcBef>
                <a:spcPts val="0"/>
              </a:spcBef>
              <a:spcAft>
                <a:spcPts val="0"/>
              </a:spcAft>
              <a:defRPr sz="2800" b="1" kern="0" spc="0" baseline="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541867" y="4800600"/>
            <a:ext cx="10549466" cy="1691640"/>
          </a:xfrm>
        </p:spPr>
        <p:txBody>
          <a:bodyPr anchor="t">
            <a:normAutofit/>
          </a:bodyPr>
          <a:lstStyle>
            <a:lvl1pPr marL="0" indent="0">
              <a:lnSpc>
                <a:spcPct val="100000"/>
              </a:lnSpc>
              <a:spcBef>
                <a:spcPts val="0"/>
              </a:spcBef>
              <a:spcAft>
                <a:spcPts val="0"/>
              </a:spcAft>
              <a:buNone/>
              <a:defRPr sz="2000" kern="0" spc="0" baseline="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cxnSp>
        <p:nvCxnSpPr>
          <p:cNvPr id="9" name="Connettore diritto 8"/>
          <p:cNvCxnSpPr/>
          <p:nvPr/>
        </p:nvCxnSpPr>
        <p:spPr>
          <a:xfrm>
            <a:off x="521190" y="4796826"/>
            <a:ext cx="1054866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14" name="Immagin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15"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12"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30920993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550332" y="294198"/>
            <a:ext cx="11160000" cy="806469"/>
          </a:xfrm>
        </p:spPr>
        <p:txBody>
          <a:bodyPr/>
          <a:lstStyle>
            <a:lvl1pPr>
              <a:lnSpc>
                <a:spcPct val="100000"/>
              </a:lnSpc>
              <a:spcBef>
                <a:spcPts val="0"/>
              </a:spcBef>
              <a:spcAft>
                <a:spcPts val="0"/>
              </a:spcAft>
              <a:defRPr kern="0" spc="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Content Placeholder 2"/>
          <p:cNvSpPr>
            <a:spLocks noGrp="1"/>
          </p:cNvSpPr>
          <p:nvPr>
            <p:ph sz="half" idx="1"/>
          </p:nvPr>
        </p:nvSpPr>
        <p:spPr>
          <a:xfrm>
            <a:off x="567260" y="1828800"/>
            <a:ext cx="5400000"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78545" y="1828800"/>
            <a:ext cx="5400000" cy="4351337"/>
          </a:xfrm>
        </p:spPr>
        <p:txBody>
          <a:bodyPr/>
          <a:lstStyle>
            <a:lvl1pPr>
              <a:lnSpc>
                <a:spcPct val="100000"/>
              </a:lnSpc>
              <a:spcBef>
                <a:spcPts val="0"/>
              </a:spcBef>
              <a:spcAft>
                <a:spcPts val="0"/>
              </a:spcAft>
              <a:defRPr sz="2000" kern="0" spc="0">
                <a:solidFill>
                  <a:schemeClr val="tx1"/>
                </a:solidFill>
              </a:defRPr>
            </a:lvl1pPr>
            <a:lvl2pPr>
              <a:lnSpc>
                <a:spcPct val="100000"/>
              </a:lnSpc>
              <a:spcBef>
                <a:spcPts val="0"/>
              </a:spcBef>
              <a:spcAft>
                <a:spcPts val="0"/>
              </a:spcAft>
              <a:defRPr sz="1800" kern="0" spc="0">
                <a:solidFill>
                  <a:schemeClr val="tx1"/>
                </a:solidFill>
              </a:defRPr>
            </a:lvl2pPr>
            <a:lvl3pPr>
              <a:lnSpc>
                <a:spcPct val="100000"/>
              </a:lnSpc>
              <a:spcBef>
                <a:spcPts val="0"/>
              </a:spcBef>
              <a:spcAft>
                <a:spcPts val="0"/>
              </a:spcAft>
              <a:defRPr sz="1600" kern="0" spc="0">
                <a:solidFill>
                  <a:schemeClr val="tx1"/>
                </a:solidFill>
              </a:defRPr>
            </a:lvl3pPr>
            <a:lvl4pPr>
              <a:lnSpc>
                <a:spcPct val="100000"/>
              </a:lnSpc>
              <a:spcBef>
                <a:spcPts val="0"/>
              </a:spcBef>
              <a:spcAft>
                <a:spcPts val="0"/>
              </a:spcAft>
              <a:defRPr sz="1400" kern="0" spc="0">
                <a:solidFill>
                  <a:schemeClr val="tx1"/>
                </a:solidFill>
              </a:defRPr>
            </a:lvl4pPr>
            <a:lvl5pPr>
              <a:lnSpc>
                <a:spcPct val="100000"/>
              </a:lnSpc>
              <a:spcBef>
                <a:spcPts val="0"/>
              </a:spcBef>
              <a:spcAft>
                <a:spcPts val="0"/>
              </a:spcAft>
              <a:defRPr sz="1400" kern="0" spc="0">
                <a:solidFill>
                  <a:schemeClr val="tx1"/>
                </a:solidFill>
              </a:defRPr>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cxnSp>
        <p:nvCxnSpPr>
          <p:cNvPr id="10" name="Connettore diritto 9"/>
          <p:cNvCxnSpPr/>
          <p:nvPr/>
        </p:nvCxnSpPr>
        <p:spPr>
          <a:xfrm>
            <a:off x="519635" y="1129488"/>
            <a:ext cx="11232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11" name="Immagin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12"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9"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5582711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541866" y="294198"/>
            <a:ext cx="11160000" cy="806469"/>
          </a:xfrm>
        </p:spPr>
        <p:txBody>
          <a:bodyPr/>
          <a:lstStyle>
            <a:lvl1pPr>
              <a:lnSpc>
                <a:spcPct val="100000"/>
              </a:lnSpc>
              <a:spcBef>
                <a:spcPts val="0"/>
              </a:spcBef>
              <a:spcAft>
                <a:spcPts val="0"/>
              </a:spcAft>
              <a:defRPr kern="0" spc="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584195" y="1713655"/>
            <a:ext cx="5400000" cy="731520"/>
          </a:xfrm>
        </p:spPr>
        <p:txBody>
          <a:bodyPr anchor="b">
            <a:normAutofit/>
          </a:bodyPr>
          <a:lstStyle>
            <a:lvl1pPr marL="0" indent="0">
              <a:lnSpc>
                <a:spcPct val="100000"/>
              </a:lnSpc>
              <a:spcBef>
                <a:spcPts val="0"/>
              </a:spcBef>
              <a:spcAft>
                <a:spcPts val="0"/>
              </a:spcAft>
              <a:buNone/>
              <a:defRPr sz="2000" b="0" kern="0" spc="0">
                <a:solidFill>
                  <a:schemeClr val="tx1"/>
                </a:solidFill>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584195" y="2507550"/>
            <a:ext cx="5400000" cy="3664650"/>
          </a:xfrm>
        </p:spPr>
        <p:txBody>
          <a:bodyPr/>
          <a:lstStyle>
            <a:lvl1pPr>
              <a:lnSpc>
                <a:spcPct val="100000"/>
              </a:lnSpc>
              <a:spcBef>
                <a:spcPts val="0"/>
              </a:spcBef>
              <a:spcAft>
                <a:spcPts val="0"/>
              </a:spcAft>
              <a:defRPr sz="1800" kern="0" spc="0">
                <a:solidFill>
                  <a:schemeClr val="tx1"/>
                </a:solidFill>
                <a:latin typeface="Segoe UI" panose="020B0502040204020203"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Segoe UI" panose="020B0502040204020203"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Segoe UI" panose="020B0502040204020203"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Segoe UI" panose="020B0502040204020203"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Segoe UI" panose="020B0502040204020203"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87007" y="1713655"/>
            <a:ext cx="5400000" cy="731520"/>
          </a:xfrm>
        </p:spPr>
        <p:txBody>
          <a:bodyPr anchor="b">
            <a:normAutofit/>
          </a:bodyPr>
          <a:lstStyle>
            <a:lvl1pPr marL="0" indent="0">
              <a:lnSpc>
                <a:spcPct val="100000"/>
              </a:lnSpc>
              <a:spcBef>
                <a:spcPts val="0"/>
              </a:spcBef>
              <a:spcAft>
                <a:spcPts val="0"/>
              </a:spcAft>
              <a:buNone/>
              <a:defRPr lang="en-US" sz="2000" b="0" kern="0" spc="0" dirty="0">
                <a:solidFill>
                  <a:schemeClr val="tx1"/>
                </a:solidFill>
                <a:latin typeface="Segoe UI" panose="020B0502040204020203" pitchFamily="34" charset="0"/>
                <a:ea typeface="+mn-ea"/>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it-IT"/>
              <a:t>Modifica gli stili del testo dello schema</a:t>
            </a:r>
          </a:p>
        </p:txBody>
      </p:sp>
      <p:sp>
        <p:nvSpPr>
          <p:cNvPr id="6" name="Content Placeholder 5"/>
          <p:cNvSpPr>
            <a:spLocks noGrp="1"/>
          </p:cNvSpPr>
          <p:nvPr>
            <p:ph sz="quarter" idx="4"/>
          </p:nvPr>
        </p:nvSpPr>
        <p:spPr>
          <a:xfrm>
            <a:off x="6287007" y="2507550"/>
            <a:ext cx="5400000" cy="3664650"/>
          </a:xfrm>
        </p:spPr>
        <p:txBody>
          <a:bodyPr/>
          <a:lstStyle>
            <a:lvl1pPr>
              <a:lnSpc>
                <a:spcPct val="100000"/>
              </a:lnSpc>
              <a:spcBef>
                <a:spcPts val="0"/>
              </a:spcBef>
              <a:spcAft>
                <a:spcPts val="0"/>
              </a:spcAft>
              <a:defRPr sz="1800" kern="0" spc="0">
                <a:solidFill>
                  <a:schemeClr val="tx1"/>
                </a:solidFill>
                <a:latin typeface="Segoe UI" panose="020B0502040204020203" pitchFamily="34" charset="0"/>
                <a:cs typeface="Segoe UI" panose="020B0502040204020203" pitchFamily="34" charset="0"/>
              </a:defRPr>
            </a:lvl1pPr>
            <a:lvl2pPr>
              <a:lnSpc>
                <a:spcPct val="100000"/>
              </a:lnSpc>
              <a:spcBef>
                <a:spcPts val="0"/>
              </a:spcBef>
              <a:spcAft>
                <a:spcPts val="0"/>
              </a:spcAft>
              <a:defRPr sz="1600" kern="0" spc="0">
                <a:solidFill>
                  <a:schemeClr val="tx1"/>
                </a:solidFill>
                <a:latin typeface="Segoe UI" panose="020B0502040204020203" pitchFamily="34" charset="0"/>
                <a:cs typeface="Segoe UI" panose="020B0502040204020203" pitchFamily="34" charset="0"/>
              </a:defRPr>
            </a:lvl2pPr>
            <a:lvl3pPr>
              <a:lnSpc>
                <a:spcPct val="100000"/>
              </a:lnSpc>
              <a:spcBef>
                <a:spcPts val="0"/>
              </a:spcBef>
              <a:spcAft>
                <a:spcPts val="0"/>
              </a:spcAft>
              <a:defRPr sz="1400" kern="0" spc="0">
                <a:solidFill>
                  <a:schemeClr val="tx1"/>
                </a:solidFill>
                <a:latin typeface="Segoe UI" panose="020B0502040204020203" pitchFamily="34" charset="0"/>
                <a:cs typeface="Segoe UI" panose="020B0502040204020203" pitchFamily="34" charset="0"/>
              </a:defRPr>
            </a:lvl3pPr>
            <a:lvl4pPr>
              <a:lnSpc>
                <a:spcPct val="100000"/>
              </a:lnSpc>
              <a:spcBef>
                <a:spcPts val="0"/>
              </a:spcBef>
              <a:spcAft>
                <a:spcPts val="0"/>
              </a:spcAft>
              <a:defRPr sz="1400" kern="0" spc="0">
                <a:solidFill>
                  <a:schemeClr val="tx1"/>
                </a:solidFill>
                <a:latin typeface="Segoe UI" panose="020B0502040204020203" pitchFamily="34" charset="0"/>
                <a:cs typeface="Segoe UI" panose="020B0502040204020203" pitchFamily="34" charset="0"/>
              </a:defRPr>
            </a:lvl4pPr>
            <a:lvl5pPr>
              <a:lnSpc>
                <a:spcPct val="100000"/>
              </a:lnSpc>
              <a:spcBef>
                <a:spcPts val="0"/>
              </a:spcBef>
              <a:spcAft>
                <a:spcPts val="0"/>
              </a:spcAft>
              <a:defRPr sz="1400" kern="0" spc="0">
                <a:solidFill>
                  <a:schemeClr val="tx1"/>
                </a:solidFill>
                <a:latin typeface="Segoe UI" panose="020B0502040204020203" pitchFamily="34" charset="0"/>
                <a:cs typeface="Segoe UI" panose="020B0502040204020203" pitchFamily="34" charset="0"/>
              </a:defRPr>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cxnSp>
        <p:nvCxnSpPr>
          <p:cNvPr id="13" name="Connettore diritto 12"/>
          <p:cNvCxnSpPr/>
          <p:nvPr/>
        </p:nvCxnSpPr>
        <p:spPr>
          <a:xfrm>
            <a:off x="511117" y="1129488"/>
            <a:ext cx="11232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14" name="Immagin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15"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11"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11176475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a:xfrm>
            <a:off x="533400" y="294198"/>
            <a:ext cx="11160000" cy="806469"/>
          </a:xfrm>
        </p:spPr>
        <p:txBody>
          <a:bodyPr>
            <a:normAutofit/>
          </a:bodyPr>
          <a:lstStyle>
            <a:lvl1pPr>
              <a:lnSpc>
                <a:spcPct val="100000"/>
              </a:lnSpc>
              <a:spcBef>
                <a:spcPts val="0"/>
              </a:spcBef>
              <a:defRPr sz="2400" kern="0" spc="0" baseline="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cxnSp>
        <p:nvCxnSpPr>
          <p:cNvPr id="8" name="Connettore diritto 7"/>
          <p:cNvCxnSpPr/>
          <p:nvPr/>
        </p:nvCxnSpPr>
        <p:spPr>
          <a:xfrm>
            <a:off x="502597" y="1129488"/>
            <a:ext cx="11232000" cy="0"/>
          </a:xfrm>
          <a:prstGeom prst="line">
            <a:avLst/>
          </a:prstGeom>
          <a:ln w="25400">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pic>
        <p:nvPicPr>
          <p:cNvPr id="9" name="Immagin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10"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7"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33856159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7" name="Immagin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8"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5"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7658996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8800" y="457200"/>
            <a:ext cx="3482848" cy="1600197"/>
          </a:xfrm>
        </p:spPr>
        <p:txBody>
          <a:bodyPr anchor="b">
            <a:normAutofit/>
          </a:bodyPr>
          <a:lstStyle>
            <a:lvl1pPr>
              <a:lnSpc>
                <a:spcPct val="100000"/>
              </a:lnSpc>
              <a:spcBef>
                <a:spcPts val="0"/>
              </a:spcBef>
              <a:spcAft>
                <a:spcPts val="0"/>
              </a:spcAft>
              <a:defRPr sz="2800" b="1" kern="0" spc="0" baseline="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Content Placeholder 2"/>
          <p:cNvSpPr>
            <a:spLocks noGrp="1"/>
          </p:cNvSpPr>
          <p:nvPr>
            <p:ph idx="1"/>
          </p:nvPr>
        </p:nvSpPr>
        <p:spPr>
          <a:xfrm>
            <a:off x="4504267" y="457200"/>
            <a:ext cx="7120466" cy="5715000"/>
          </a:xfrm>
        </p:spPr>
        <p:txBody>
          <a:bodyPr/>
          <a:lstStyle>
            <a:lvl1pPr>
              <a:lnSpc>
                <a:spcPct val="100000"/>
              </a:lnSpc>
              <a:spcBef>
                <a:spcPts val="0"/>
              </a:spcBef>
              <a:spcAft>
                <a:spcPts val="0"/>
              </a:spcAft>
              <a:buClr>
                <a:srgbClr val="721422"/>
              </a:buClr>
              <a:defRPr sz="2000" kern="0" spc="0">
                <a:solidFill>
                  <a:schemeClr val="tx1"/>
                </a:solidFill>
              </a:defRPr>
            </a:lvl1pPr>
            <a:lvl2pPr>
              <a:lnSpc>
                <a:spcPct val="100000"/>
              </a:lnSpc>
              <a:spcBef>
                <a:spcPts val="0"/>
              </a:spcBef>
              <a:spcAft>
                <a:spcPts val="0"/>
              </a:spcAft>
              <a:buClr>
                <a:srgbClr val="721422"/>
              </a:buClr>
              <a:defRPr sz="1800" kern="0" spc="0">
                <a:solidFill>
                  <a:schemeClr val="tx1"/>
                </a:solidFill>
              </a:defRPr>
            </a:lvl2pPr>
            <a:lvl3pPr>
              <a:lnSpc>
                <a:spcPct val="100000"/>
              </a:lnSpc>
              <a:spcBef>
                <a:spcPts val="0"/>
              </a:spcBef>
              <a:spcAft>
                <a:spcPts val="0"/>
              </a:spcAft>
              <a:buClr>
                <a:srgbClr val="721422"/>
              </a:buClr>
              <a:defRPr sz="1600" kern="0" spc="0">
                <a:solidFill>
                  <a:schemeClr val="tx1"/>
                </a:solidFill>
              </a:defRPr>
            </a:lvl3pPr>
            <a:lvl4pPr>
              <a:lnSpc>
                <a:spcPct val="100000"/>
              </a:lnSpc>
              <a:spcBef>
                <a:spcPts val="0"/>
              </a:spcBef>
              <a:spcAft>
                <a:spcPts val="0"/>
              </a:spcAft>
              <a:buClr>
                <a:srgbClr val="721422"/>
              </a:buClr>
              <a:defRPr sz="1400" kern="0" spc="0">
                <a:solidFill>
                  <a:schemeClr val="tx1"/>
                </a:solidFill>
              </a:defRPr>
            </a:lvl4pPr>
            <a:lvl5pPr>
              <a:lnSpc>
                <a:spcPct val="100000"/>
              </a:lnSpc>
              <a:spcBef>
                <a:spcPts val="0"/>
              </a:spcBef>
              <a:spcAft>
                <a:spcPts val="0"/>
              </a:spcAft>
              <a:buClr>
                <a:srgbClr val="721422"/>
              </a:buClr>
              <a:defRPr sz="1400" kern="0" spc="0">
                <a:solidFill>
                  <a:schemeClr val="tx1"/>
                </a:solidFill>
              </a:defRPr>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558800" y="2099734"/>
            <a:ext cx="3482848" cy="4072466"/>
          </a:xfrm>
        </p:spPr>
        <p:txBody>
          <a:bodyPr>
            <a:normAutofit/>
          </a:bodyPr>
          <a:lstStyle>
            <a:lvl1pPr marL="0" indent="0">
              <a:lnSpc>
                <a:spcPct val="100000"/>
              </a:lnSpc>
              <a:spcBef>
                <a:spcPts val="0"/>
              </a:spcBef>
              <a:spcAft>
                <a:spcPts val="0"/>
              </a:spcAft>
              <a:buNone/>
              <a:defRPr sz="1400" kern="0" spc="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pic>
        <p:nvPicPr>
          <p:cNvPr id="8" name="Immagin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9"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10"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42928085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mmagine con didascalia">
    <p:spTree>
      <p:nvGrpSpPr>
        <p:cNvPr id="1" name=""/>
        <p:cNvGrpSpPr/>
        <p:nvPr/>
      </p:nvGrpSpPr>
      <p:grpSpPr>
        <a:xfrm>
          <a:off x="0" y="0"/>
          <a:ext cx="0" cy="0"/>
          <a:chOff x="0" y="0"/>
          <a:chExt cx="0" cy="0"/>
        </a:xfrm>
      </p:grpSpPr>
      <p:sp>
        <p:nvSpPr>
          <p:cNvPr id="9" name="Rectangle 6"/>
          <p:cNvSpPr/>
          <p:nvPr userDrawn="1"/>
        </p:nvSpPr>
        <p:spPr>
          <a:xfrm>
            <a:off x="11292840" y="0"/>
            <a:ext cx="9144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0" y="5105400"/>
            <a:ext cx="11292840" cy="17526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9533" y="5257800"/>
            <a:ext cx="10397067" cy="914400"/>
          </a:xfrm>
        </p:spPr>
        <p:txBody>
          <a:bodyPr anchor="b">
            <a:normAutofit/>
          </a:bodyPr>
          <a:lstStyle>
            <a:lvl1pPr>
              <a:lnSpc>
                <a:spcPct val="100000"/>
              </a:lnSpc>
              <a:spcBef>
                <a:spcPts val="0"/>
              </a:spcBef>
              <a:spcAft>
                <a:spcPts val="0"/>
              </a:spcAft>
              <a:defRPr sz="2800" b="1" kern="0" spc="0" baseline="0">
                <a:solidFill>
                  <a:schemeClr val="bg1"/>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4" name="Text Placeholder 3"/>
          <p:cNvSpPr>
            <a:spLocks noGrp="1"/>
          </p:cNvSpPr>
          <p:nvPr>
            <p:ph type="body" sz="half" idx="2"/>
          </p:nvPr>
        </p:nvSpPr>
        <p:spPr>
          <a:xfrm>
            <a:off x="499533" y="6108589"/>
            <a:ext cx="10397067" cy="491969"/>
          </a:xfrm>
        </p:spPr>
        <p:txBody>
          <a:bodyPr>
            <a:normAutofit/>
          </a:bodyPr>
          <a:lstStyle>
            <a:lvl1pPr marL="0" indent="0">
              <a:lnSpc>
                <a:spcPct val="100000"/>
              </a:lnSpc>
              <a:spcBef>
                <a:spcPts val="0"/>
              </a:spcBef>
              <a:spcAft>
                <a:spcPts val="0"/>
              </a:spcAft>
              <a:buNone/>
              <a:defRPr sz="1400" kern="0" spc="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pic>
        <p:nvPicPr>
          <p:cNvPr id="12" name="Immagin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0187" y="315810"/>
            <a:ext cx="529353" cy="720000"/>
          </a:xfrm>
          <a:prstGeom prst="rect">
            <a:avLst/>
          </a:prstGeom>
        </p:spPr>
      </p:pic>
      <p:sp>
        <p:nvSpPr>
          <p:cNvPr id="10"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solidFill>
                  <a:schemeClr val="bg1"/>
                </a:solidFill>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11"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39621875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533400" y="294198"/>
            <a:ext cx="10421112" cy="806469"/>
          </a:xfrm>
        </p:spPr>
        <p:txBody>
          <a:bodyPr/>
          <a:lstStyle>
            <a:lvl1pPr>
              <a:lnSpc>
                <a:spcPct val="100000"/>
              </a:lnSpc>
              <a:spcBef>
                <a:spcPts val="0"/>
              </a:spcBef>
              <a:spcAft>
                <a:spcPts val="0"/>
              </a:spcAft>
              <a:defRPr kern="0" spc="0">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Vertical Text Placeholder 2"/>
          <p:cNvSpPr>
            <a:spLocks noGrp="1"/>
          </p:cNvSpPr>
          <p:nvPr>
            <p:ph type="body" orient="vert" idx="1"/>
          </p:nvPr>
        </p:nvSpPr>
        <p:spPr>
          <a:xfrm>
            <a:off x="533400" y="1430868"/>
            <a:ext cx="10421111" cy="4749270"/>
          </a:xfrm>
        </p:spPr>
        <p:txBody>
          <a:bodyPr vert="eaVert"/>
          <a:lstStyle>
            <a:lvl1pPr>
              <a:lnSpc>
                <a:spcPct val="100000"/>
              </a:lnSpc>
              <a:spcBef>
                <a:spcPts val="0"/>
              </a:spcBef>
              <a:spcAft>
                <a:spcPts val="0"/>
              </a:spcAft>
              <a:buClr>
                <a:srgbClr val="721422"/>
              </a:buClr>
              <a:defRPr kern="0" spc="0">
                <a:solidFill>
                  <a:schemeClr val="tx1"/>
                </a:solidFill>
              </a:defRPr>
            </a:lvl1pPr>
            <a:lvl2pPr>
              <a:lnSpc>
                <a:spcPct val="100000"/>
              </a:lnSpc>
              <a:spcBef>
                <a:spcPts val="0"/>
              </a:spcBef>
              <a:spcAft>
                <a:spcPts val="0"/>
              </a:spcAft>
              <a:buClr>
                <a:srgbClr val="721422"/>
              </a:buClr>
              <a:defRPr kern="0" spc="0">
                <a:solidFill>
                  <a:schemeClr val="tx1"/>
                </a:solidFill>
              </a:defRPr>
            </a:lvl2pPr>
            <a:lvl3pPr>
              <a:lnSpc>
                <a:spcPct val="100000"/>
              </a:lnSpc>
              <a:spcBef>
                <a:spcPts val="0"/>
              </a:spcBef>
              <a:spcAft>
                <a:spcPts val="0"/>
              </a:spcAft>
              <a:buClr>
                <a:srgbClr val="721422"/>
              </a:buClr>
              <a:defRPr kern="0" spc="0">
                <a:solidFill>
                  <a:schemeClr val="tx1"/>
                </a:solidFill>
              </a:defRPr>
            </a:lvl3pPr>
            <a:lvl4pPr>
              <a:lnSpc>
                <a:spcPct val="100000"/>
              </a:lnSpc>
              <a:spcBef>
                <a:spcPts val="0"/>
              </a:spcBef>
              <a:spcAft>
                <a:spcPts val="0"/>
              </a:spcAft>
              <a:buClr>
                <a:srgbClr val="721422"/>
              </a:buClr>
              <a:defRPr kern="0" spc="0">
                <a:solidFill>
                  <a:schemeClr val="tx1"/>
                </a:solidFill>
              </a:defRPr>
            </a:lvl4pPr>
            <a:lvl5pPr>
              <a:lnSpc>
                <a:spcPct val="100000"/>
              </a:lnSpc>
              <a:spcBef>
                <a:spcPts val="0"/>
              </a:spcBef>
              <a:spcAft>
                <a:spcPts val="0"/>
              </a:spcAft>
              <a:buClr>
                <a:srgbClr val="721422"/>
              </a:buClr>
              <a:defRPr kern="0" spc="0">
                <a:solidFill>
                  <a:schemeClr val="tx1"/>
                </a:solidFill>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pic>
        <p:nvPicPr>
          <p:cNvPr id="8" name="Immagin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9"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7"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42011994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lvl1pPr>
              <a:defRPr>
                <a:solidFill>
                  <a:schemeClr val="accent2"/>
                </a:solidFill>
                <a:latin typeface="Segoe UI" panose="020B0502040204020203" pitchFamily="34" charset="0"/>
                <a:ea typeface="Cambria" panose="02040503050406030204" pitchFamily="18" charset="0"/>
              </a:defRPr>
            </a:lvl1pPr>
          </a:lstStyle>
          <a:p>
            <a:r>
              <a:rPr lang="it-IT" dirty="0"/>
              <a:t>Fare clic per modificare lo stile del titolo</a:t>
            </a:r>
            <a:endParaRPr lang="en-US" dirty="0"/>
          </a:p>
        </p:txBody>
      </p:sp>
      <p:sp>
        <p:nvSpPr>
          <p:cNvPr id="3" name="Vertical Text Placeholder 2"/>
          <p:cNvSpPr>
            <a:spLocks noGrp="1"/>
          </p:cNvSpPr>
          <p:nvPr>
            <p:ph type="body" orient="vert" idx="1"/>
          </p:nvPr>
        </p:nvSpPr>
        <p:spPr>
          <a:xfrm>
            <a:off x="558800" y="381000"/>
            <a:ext cx="7937500" cy="5897562"/>
          </a:xfrm>
        </p:spPr>
        <p:txBody>
          <a:bodyPr vert="eaVert"/>
          <a:lstStyle>
            <a:lvl1pPr>
              <a:buClr>
                <a:srgbClr val="721422"/>
              </a:buClr>
              <a:defRPr>
                <a:solidFill>
                  <a:schemeClr val="tx1"/>
                </a:solidFill>
              </a:defRPr>
            </a:lvl1pPr>
            <a:lvl2pPr>
              <a:buClr>
                <a:srgbClr val="721422"/>
              </a:buClr>
              <a:defRPr>
                <a:solidFill>
                  <a:schemeClr val="tx1"/>
                </a:solidFill>
              </a:defRPr>
            </a:lvl2pPr>
            <a:lvl3pPr>
              <a:buClr>
                <a:srgbClr val="721422"/>
              </a:buClr>
              <a:defRPr>
                <a:solidFill>
                  <a:schemeClr val="tx1"/>
                </a:solidFill>
              </a:defRPr>
            </a:lvl3pPr>
            <a:lvl4pPr>
              <a:buClr>
                <a:srgbClr val="721422"/>
              </a:buClr>
              <a:defRPr>
                <a:solidFill>
                  <a:schemeClr val="tx1"/>
                </a:solidFill>
              </a:defRPr>
            </a:lvl4pPr>
            <a:lvl5pPr>
              <a:buClr>
                <a:srgbClr val="721422"/>
              </a:buClr>
              <a:defRPr>
                <a:solidFill>
                  <a:schemeClr val="tx1"/>
                </a:solidFill>
              </a:defRPr>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pic>
        <p:nvPicPr>
          <p:cNvPr id="8" name="Immagin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55" y="6180138"/>
            <a:ext cx="410995" cy="677861"/>
          </a:xfrm>
          <a:prstGeom prst="rect">
            <a:avLst/>
          </a:prstGeom>
        </p:spPr>
      </p:pic>
      <p:sp>
        <p:nvSpPr>
          <p:cNvPr id="9" name="Footer Placeholder 4"/>
          <p:cNvSpPr>
            <a:spLocks noGrp="1"/>
          </p:cNvSpPr>
          <p:nvPr>
            <p:ph type="ftr" sz="quarter" idx="11"/>
          </p:nvPr>
        </p:nvSpPr>
        <p:spPr>
          <a:xfrm>
            <a:off x="4478868" y="6629060"/>
            <a:ext cx="3242820" cy="228940"/>
          </a:xfrm>
          <a:prstGeom prst="rect">
            <a:avLst/>
          </a:prstGeom>
        </p:spPr>
        <p:txBody>
          <a:bodyPr anchor="b"/>
          <a:lstStyle>
            <a:lvl1pPr algn="ctr">
              <a:defRPr sz="900" kern="0">
                <a:latin typeface="Segoe UI" panose="020B0502040204020203" pitchFamily="34" charset="0"/>
                <a:cs typeface="Segoe UI" panose="020B0502040204020203" pitchFamily="34" charset="0"/>
              </a:defRPr>
            </a:lvl1pPr>
          </a:lstStyle>
          <a:p>
            <a:r>
              <a:rPr lang="it-IT"/>
              <a:t>Copyright Teseo</a:t>
            </a:r>
            <a:endParaRPr lang="it-IT" dirty="0"/>
          </a:p>
        </p:txBody>
      </p:sp>
      <p:sp>
        <p:nvSpPr>
          <p:cNvPr id="7" name="Slide Number Placeholder 5"/>
          <p:cNvSpPr>
            <a:spLocks noGrp="1"/>
          </p:cNvSpPr>
          <p:nvPr>
            <p:ph type="sldNum" sz="quarter" idx="12"/>
          </p:nvPr>
        </p:nvSpPr>
        <p:spPr>
          <a:xfrm>
            <a:off x="11275909" y="6614809"/>
            <a:ext cx="914400" cy="228940"/>
          </a:xfrm>
          <a:prstGeom prst="rect">
            <a:avLst/>
          </a:prstGeom>
        </p:spPr>
        <p:txBody>
          <a:bodyPr/>
          <a:lstStyle>
            <a:lvl1pPr algn="ctr">
              <a:lnSpc>
                <a:spcPct val="100000"/>
              </a:lnSpc>
              <a:spcBef>
                <a:spcPts val="0"/>
              </a:spcBef>
              <a:spcAft>
                <a:spcPts val="0"/>
              </a:spcAft>
              <a:defRPr sz="900" kern="0" spc="0" baseline="0">
                <a:solidFill>
                  <a:schemeClr val="tx1"/>
                </a:solidFill>
                <a:latin typeface="Segoe UI" panose="020B0502040204020203" pitchFamily="34" charset="0"/>
                <a:cs typeface="Segoe UI" panose="020B0502040204020203" pitchFamily="34" charset="0"/>
              </a:defRPr>
            </a:lvl1pPr>
          </a:lstStyle>
          <a:p>
            <a:fld id="{6887BEFC-D351-4AD8-B428-AF2EBF406BBB}" type="slidenum">
              <a:rPr lang="it-IT" smtClean="0"/>
              <a:t>‹N›</a:t>
            </a:fld>
            <a:endParaRPr lang="it-IT"/>
          </a:p>
        </p:txBody>
      </p:sp>
    </p:spTree>
    <p:extLst>
      <p:ext uri="{BB962C8B-B14F-4D97-AF65-F5344CB8AC3E}">
        <p14:creationId xmlns:p14="http://schemas.microsoft.com/office/powerpoint/2010/main" val="28035588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theme" Target="../theme/theme5.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74276" y="339683"/>
            <a:ext cx="9441790" cy="736531"/>
          </a:xfrm>
          <a:prstGeom prst="rect">
            <a:avLst/>
          </a:prstGeom>
        </p:spPr>
        <p:txBody>
          <a:bodyPr wrap="square" lIns="0" tIns="0" rIns="0" bIns="0">
            <a:spAutoFit/>
          </a:bodyPr>
          <a:lstStyle>
            <a:lvl1pPr>
              <a:defRPr sz="2400" b="1" i="0">
                <a:solidFill>
                  <a:srgbClr val="630615"/>
                </a:solidFill>
                <a:latin typeface="Segoe UI"/>
                <a:cs typeface="Segoe UI"/>
              </a:defRPr>
            </a:lvl1pPr>
          </a:lstStyle>
          <a:p>
            <a:endParaRPr/>
          </a:p>
        </p:txBody>
      </p:sp>
      <p:sp>
        <p:nvSpPr>
          <p:cNvPr id="3" name="Holder 3"/>
          <p:cNvSpPr>
            <a:spLocks noGrp="1"/>
          </p:cNvSpPr>
          <p:nvPr>
            <p:ph type="body" idx="1"/>
          </p:nvPr>
        </p:nvSpPr>
        <p:spPr>
          <a:xfrm>
            <a:off x="519755" y="2043167"/>
            <a:ext cx="11254740" cy="23755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675144" y="6650330"/>
            <a:ext cx="848398" cy="177839"/>
          </a:xfrm>
          <a:prstGeom prst="rect">
            <a:avLst/>
          </a:prstGeom>
        </p:spPr>
        <p:txBody>
          <a:bodyPr wrap="square" lIns="0" tIns="0" rIns="0" bIns="0">
            <a:spAutoFit/>
          </a:bodyPr>
          <a:lstStyle>
            <a:lvl1pPr>
              <a:defRPr sz="900" b="0" i="0">
                <a:solidFill>
                  <a:schemeClr val="tx1"/>
                </a:solidFill>
                <a:latin typeface="Segoe UI"/>
                <a:cs typeface="Segoe UI"/>
              </a:defRPr>
            </a:lvl1pPr>
          </a:lstStyle>
          <a:p>
            <a:pPr marL="12700">
              <a:lnSpc>
                <a:spcPct val="100000"/>
              </a:lnSpc>
              <a:spcBef>
                <a:spcPts val="170"/>
              </a:spcBef>
            </a:pPr>
            <a:r>
              <a:rPr dirty="0"/>
              <a:t>Copyright</a:t>
            </a:r>
            <a:r>
              <a:rPr spc="-50" dirty="0"/>
              <a:t> </a:t>
            </a:r>
            <a:r>
              <a:rPr spc="-10" dirty="0"/>
              <a:t>Teseo</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4/29/2026</a:t>
            </a:fld>
            <a:endParaRPr lang="en-US"/>
          </a:p>
        </p:txBody>
      </p:sp>
      <p:sp>
        <p:nvSpPr>
          <p:cNvPr id="6" name="Holder 6"/>
          <p:cNvSpPr>
            <a:spLocks noGrp="1"/>
          </p:cNvSpPr>
          <p:nvPr>
            <p:ph type="sldNum" sz="quarter" idx="7"/>
          </p:nvPr>
        </p:nvSpPr>
        <p:spPr>
          <a:xfrm>
            <a:off x="11633120" y="6635700"/>
            <a:ext cx="210820" cy="177800"/>
          </a:xfrm>
          <a:prstGeom prst="rect">
            <a:avLst/>
          </a:prstGeom>
        </p:spPr>
        <p:txBody>
          <a:bodyPr wrap="square" lIns="0" tIns="0" rIns="0" bIns="0">
            <a:spAutoFit/>
          </a:bodyPr>
          <a:lstStyle>
            <a:lvl1pPr>
              <a:defRPr sz="900" b="0" i="0">
                <a:solidFill>
                  <a:schemeClr val="tx1"/>
                </a:solidFill>
                <a:latin typeface="Segoe UI"/>
                <a:cs typeface="Segoe UI"/>
              </a:defRPr>
            </a:lvl1pPr>
          </a:lstStyle>
          <a:p>
            <a:pPr marL="38100">
              <a:lnSpc>
                <a:spcPct val="100000"/>
              </a:lnSpc>
              <a:spcBef>
                <a:spcPts val="170"/>
              </a:spcBef>
            </a:pPr>
            <a:fld id="{81D60167-4931-47E6-BA6A-407CBD079E47}" type="slidenum">
              <a:rPr spc="-25" dirty="0"/>
              <a:t>‹N›</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541868" y="1430868"/>
            <a:ext cx="11160000" cy="4749270"/>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36952022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hf hdr="0" dt="0"/>
  <p:txStyles>
    <p:titleStyle>
      <a:lvl1pPr algn="l" defTabSz="914400" rtl="0" eaLnBrk="1" latinLnBrk="0" hangingPunct="1">
        <a:lnSpc>
          <a:spcPct val="90000"/>
        </a:lnSpc>
        <a:spcBef>
          <a:spcPct val="0"/>
        </a:spcBef>
        <a:buNone/>
        <a:defRPr sz="2400" b="1" kern="0" spc="0" baseline="0">
          <a:solidFill>
            <a:schemeClr val="accent2"/>
          </a:solidFill>
          <a:latin typeface="Aptos" panose="020B0004020202020204" pitchFamily="34" charset="0"/>
          <a:ea typeface="+mj-ea"/>
          <a:cs typeface="Segoe UI" panose="020B0502040204020203" pitchFamily="34" charset="0"/>
        </a:defRPr>
      </a:lvl1pPr>
    </p:titleStyle>
    <p:body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9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9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9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9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9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541868" y="1430868"/>
            <a:ext cx="11160000" cy="4749270"/>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331803615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hf hdr="0" dt="0"/>
  <p:txStyles>
    <p:titleStyle>
      <a:lvl1pPr algn="l" defTabSz="914400" rtl="0" eaLnBrk="1" latinLnBrk="0" hangingPunct="1">
        <a:lnSpc>
          <a:spcPct val="90000"/>
        </a:lnSpc>
        <a:spcBef>
          <a:spcPct val="0"/>
        </a:spcBef>
        <a:buNone/>
        <a:defRPr sz="2400" b="1" kern="0" spc="0" baseline="0">
          <a:solidFill>
            <a:schemeClr val="accent2"/>
          </a:solidFill>
          <a:latin typeface="Aptos" panose="020B0004020202020204" pitchFamily="34" charset="0"/>
          <a:ea typeface="+mj-ea"/>
          <a:cs typeface="Segoe UI" panose="020B0502040204020203" pitchFamily="34" charset="0"/>
        </a:defRPr>
      </a:lvl1pPr>
    </p:titleStyle>
    <p:body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9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9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9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9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9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867" y="294198"/>
            <a:ext cx="11160000" cy="806469"/>
          </a:xfrm>
          <a:prstGeom prst="rect">
            <a:avLst/>
          </a:prstGeom>
        </p:spPr>
        <p:txBody>
          <a:bodyPr vert="horz" lIns="91440" tIns="27432" rIns="91440" bIns="45720" rtlCol="0" anchor="b">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541868" y="1430868"/>
            <a:ext cx="11160000" cy="4749270"/>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233642545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p:hf hdr="0" dt="0"/>
  <p:txStyles>
    <p:titleStyle>
      <a:lvl1pPr algn="l" defTabSz="914400" rtl="0" eaLnBrk="1" latinLnBrk="0" hangingPunct="1">
        <a:lnSpc>
          <a:spcPct val="90000"/>
        </a:lnSpc>
        <a:spcBef>
          <a:spcPct val="0"/>
        </a:spcBef>
        <a:buNone/>
        <a:defRPr sz="2400" b="1" kern="0" spc="0" baseline="0">
          <a:solidFill>
            <a:schemeClr val="accent2"/>
          </a:solidFill>
          <a:latin typeface="Aptos" panose="020B0004020202020204" pitchFamily="34" charset="0"/>
          <a:ea typeface="+mj-ea"/>
          <a:cs typeface="Segoe UI" panose="020B0502040204020203" pitchFamily="34" charset="0"/>
        </a:defRPr>
      </a:lvl1pPr>
    </p:titleStyle>
    <p:body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9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9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9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9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9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867" y="294198"/>
            <a:ext cx="11184466" cy="806469"/>
          </a:xfrm>
          <a:prstGeom prst="rect">
            <a:avLst/>
          </a:prstGeom>
        </p:spPr>
        <p:txBody>
          <a:bodyPr vert="horz" lIns="91440" tIns="27432" rIns="91440" bIns="45720" rtlCol="0" anchor="b">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541868" y="1430868"/>
            <a:ext cx="11184466" cy="4749270"/>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15657878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p:hf hdr="0" dt="0"/>
  <p:txStyles>
    <p:titleStyle>
      <a:lvl1pPr algn="l" defTabSz="914400" rtl="0" eaLnBrk="1" latinLnBrk="0" hangingPunct="1">
        <a:lnSpc>
          <a:spcPct val="90000"/>
        </a:lnSpc>
        <a:spcBef>
          <a:spcPct val="0"/>
        </a:spcBef>
        <a:buNone/>
        <a:defRPr sz="2400" b="1" kern="1200" spc="-50" baseline="0">
          <a:solidFill>
            <a:schemeClr val="accent2"/>
          </a:solidFill>
          <a:latin typeface="Segoe UI" panose="020B0502040204020203" pitchFamily="34" charset="0"/>
          <a:ea typeface="+mj-ea"/>
          <a:cs typeface="+mj-cs"/>
        </a:defRPr>
      </a:lvl1pPr>
    </p:titleStyle>
    <p:bodyStyle>
      <a:lvl1pPr marL="182880" indent="-182880" algn="l" defTabSz="914400" rtl="0" eaLnBrk="1" latinLnBrk="0" hangingPunct="1">
        <a:lnSpc>
          <a:spcPct val="95000"/>
        </a:lnSpc>
        <a:spcBef>
          <a:spcPts val="1400"/>
        </a:spcBef>
        <a:spcAft>
          <a:spcPts val="200"/>
        </a:spcAft>
        <a:buClr>
          <a:srgbClr val="721422"/>
        </a:buClr>
        <a:buSzPct val="80000"/>
        <a:buFont typeface="Wingdings" panose="05000000000000000000" pitchFamily="2" charset="2"/>
        <a:buChar char="§"/>
        <a:defRPr sz="2000" kern="1200" spc="10" baseline="0">
          <a:solidFill>
            <a:schemeClr val="tx1"/>
          </a:solidFill>
          <a:latin typeface="Segoe UI" panose="020B0502040204020203" pitchFamily="34" charset="0"/>
          <a:ea typeface="+mn-ea"/>
          <a:cs typeface="Segoe UI" panose="020B0502040204020203" pitchFamily="34" charset="0"/>
        </a:defRPr>
      </a:lvl1pPr>
      <a:lvl2pPr marL="457200" indent="-182880" algn="l" defTabSz="914400" rtl="0" eaLnBrk="1" latinLnBrk="0" hangingPunct="1">
        <a:lnSpc>
          <a:spcPct val="90000"/>
        </a:lnSpc>
        <a:spcBef>
          <a:spcPts val="300"/>
        </a:spcBef>
        <a:spcAft>
          <a:spcPts val="300"/>
        </a:spcAft>
        <a:buClr>
          <a:srgbClr val="721422"/>
        </a:buClr>
        <a:buFont typeface="Wingdings" panose="05000000000000000000" pitchFamily="2" charset="2"/>
        <a:buChar char="ü"/>
        <a:defRPr sz="1800" kern="1200">
          <a:solidFill>
            <a:schemeClr val="tx1"/>
          </a:solidFill>
          <a:latin typeface="Segoe UI" panose="020B0502040204020203" pitchFamily="34" charset="0"/>
          <a:ea typeface="+mn-ea"/>
          <a:cs typeface="Segoe UI" panose="020B0502040204020203" pitchFamily="34" charset="0"/>
        </a:defRPr>
      </a:lvl2pPr>
      <a:lvl3pPr marL="731520" indent="-182880" algn="l" defTabSz="914400" rtl="0" eaLnBrk="1" latinLnBrk="0" hangingPunct="1">
        <a:lnSpc>
          <a:spcPct val="90000"/>
        </a:lnSpc>
        <a:spcBef>
          <a:spcPts val="300"/>
        </a:spcBef>
        <a:spcAft>
          <a:spcPts val="300"/>
        </a:spcAft>
        <a:buClr>
          <a:srgbClr val="721422"/>
        </a:buClr>
        <a:buFont typeface="Arial" panose="020B0604020202020204" pitchFamily="34" charset="0"/>
        <a:buChar char="•"/>
        <a:defRPr sz="1600" kern="1200">
          <a:solidFill>
            <a:schemeClr val="tx1"/>
          </a:solidFill>
          <a:latin typeface="Segoe UI" panose="020B0502040204020203" pitchFamily="34" charset="0"/>
          <a:ea typeface="+mn-ea"/>
          <a:cs typeface="Segoe UI" panose="020B0502040204020203" pitchFamily="34" charset="0"/>
        </a:defRPr>
      </a:lvl3pPr>
      <a:lvl4pPr marL="1005840" indent="-182880" algn="l" defTabSz="914400" rtl="0" eaLnBrk="1" latinLnBrk="0" hangingPunct="1">
        <a:lnSpc>
          <a:spcPct val="90000"/>
        </a:lnSpc>
        <a:spcBef>
          <a:spcPts val="300"/>
        </a:spcBef>
        <a:spcAft>
          <a:spcPts val="300"/>
        </a:spcAft>
        <a:buClr>
          <a:srgbClr val="721422"/>
        </a:buClr>
        <a:buFont typeface="Courier New" panose="02070309020205020404" pitchFamily="49" charset="0"/>
        <a:buChar char="o"/>
        <a:defRPr sz="1400" kern="1200">
          <a:solidFill>
            <a:schemeClr val="tx1"/>
          </a:solidFill>
          <a:latin typeface="Segoe UI" panose="020B0502040204020203" pitchFamily="34" charset="0"/>
          <a:ea typeface="+mn-ea"/>
          <a:cs typeface="Segoe UI" panose="020B0502040204020203" pitchFamily="34" charset="0"/>
        </a:defRPr>
      </a:lvl4pPr>
      <a:lvl5pPr marL="1280160" indent="-182880" algn="l" defTabSz="914400" rtl="0" eaLnBrk="1" latinLnBrk="0" hangingPunct="1">
        <a:lnSpc>
          <a:spcPct val="90000"/>
        </a:lnSpc>
        <a:spcBef>
          <a:spcPts val="300"/>
        </a:spcBef>
        <a:spcAft>
          <a:spcPts val="300"/>
        </a:spcAft>
        <a:buClr>
          <a:srgbClr val="721422"/>
        </a:buClr>
        <a:buFont typeface="Wingdings" panose="05000000000000000000" pitchFamily="2" charset="2"/>
        <a:buChar char="§"/>
        <a:defRPr sz="1400" kern="1200">
          <a:solidFill>
            <a:schemeClr val="tx1"/>
          </a:solidFill>
          <a:latin typeface="Segoe UI" panose="020B0502040204020203"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0.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296" y="1992058"/>
            <a:ext cx="1898117" cy="3167763"/>
          </a:xfrm>
          <a:prstGeom prst="rect">
            <a:avLst/>
          </a:prstGeom>
        </p:spPr>
      </p:pic>
      <p:sp>
        <p:nvSpPr>
          <p:cNvPr id="3" name="object 3"/>
          <p:cNvSpPr/>
          <p:nvPr/>
        </p:nvSpPr>
        <p:spPr>
          <a:xfrm>
            <a:off x="2112505" y="3493310"/>
            <a:ext cx="8963660" cy="0"/>
          </a:xfrm>
          <a:custGeom>
            <a:avLst/>
            <a:gdLst/>
            <a:ahLst/>
            <a:cxnLst/>
            <a:rect l="l" t="t" r="r" b="b"/>
            <a:pathLst>
              <a:path w="8963660">
                <a:moveTo>
                  <a:pt x="0" y="0"/>
                </a:moveTo>
                <a:lnTo>
                  <a:pt x="8963380" y="0"/>
                </a:lnTo>
              </a:path>
            </a:pathLst>
          </a:custGeom>
          <a:ln w="25400">
            <a:solidFill>
              <a:srgbClr val="CCCCCC"/>
            </a:solidFill>
          </a:ln>
        </p:spPr>
        <p:txBody>
          <a:bodyPr wrap="square" lIns="0" tIns="0" rIns="0" bIns="0" rtlCol="0"/>
          <a:lstStyle/>
          <a:p>
            <a:endParaRPr/>
          </a:p>
        </p:txBody>
      </p:sp>
      <p:sp>
        <p:nvSpPr>
          <p:cNvPr id="4" name="object 4"/>
          <p:cNvSpPr/>
          <p:nvPr/>
        </p:nvSpPr>
        <p:spPr>
          <a:xfrm>
            <a:off x="11292840" y="0"/>
            <a:ext cx="899160" cy="6858000"/>
          </a:xfrm>
          <a:custGeom>
            <a:avLst/>
            <a:gdLst/>
            <a:ahLst/>
            <a:cxnLst/>
            <a:rect l="l" t="t" r="r" b="b"/>
            <a:pathLst>
              <a:path w="899159" h="6858000">
                <a:moveTo>
                  <a:pt x="899159" y="0"/>
                </a:moveTo>
                <a:lnTo>
                  <a:pt x="0" y="0"/>
                </a:lnTo>
                <a:lnTo>
                  <a:pt x="0" y="6858000"/>
                </a:lnTo>
                <a:lnTo>
                  <a:pt x="899159" y="6858000"/>
                </a:lnTo>
                <a:lnTo>
                  <a:pt x="899159" y="0"/>
                </a:lnTo>
                <a:close/>
              </a:path>
            </a:pathLst>
          </a:custGeom>
          <a:solidFill>
            <a:srgbClr val="E1E1E1"/>
          </a:solidFill>
        </p:spPr>
        <p:txBody>
          <a:bodyPr wrap="square" lIns="0" tIns="0" rIns="0" bIns="0" rtlCol="0"/>
          <a:lstStyle/>
          <a:p>
            <a:endParaRPr/>
          </a:p>
        </p:txBody>
      </p:sp>
      <p:sp>
        <p:nvSpPr>
          <p:cNvPr id="5" name="object 5"/>
          <p:cNvSpPr txBox="1">
            <a:spLocks noGrp="1"/>
          </p:cNvSpPr>
          <p:nvPr>
            <p:ph type="title"/>
          </p:nvPr>
        </p:nvSpPr>
        <p:spPr>
          <a:xfrm>
            <a:off x="2173297" y="2667680"/>
            <a:ext cx="6308725" cy="751488"/>
          </a:xfrm>
          <a:prstGeom prst="rect">
            <a:avLst/>
          </a:prstGeom>
        </p:spPr>
        <p:txBody>
          <a:bodyPr vert="horz" wrap="square" lIns="0" tIns="12700" rIns="0" bIns="0" rtlCol="0">
            <a:spAutoFit/>
          </a:bodyPr>
          <a:lstStyle/>
          <a:p>
            <a:pPr marL="12700">
              <a:lnSpc>
                <a:spcPct val="100000"/>
              </a:lnSpc>
              <a:spcBef>
                <a:spcPts val="100"/>
              </a:spcBef>
            </a:pPr>
            <a:r>
              <a:rPr b="0" dirty="0">
                <a:latin typeface="Aptos" panose="020B0004020202020204" pitchFamily="34" charset="0"/>
                <a:cs typeface="Raleway"/>
              </a:rPr>
              <a:t>Certificazione</a:t>
            </a:r>
            <a:r>
              <a:rPr b="0" spc="-110" dirty="0">
                <a:latin typeface="Aptos" panose="020B0004020202020204" pitchFamily="34" charset="0"/>
                <a:cs typeface="Raleway"/>
              </a:rPr>
              <a:t> </a:t>
            </a:r>
            <a:r>
              <a:rPr b="0" spc="-20" dirty="0">
                <a:latin typeface="Aptos" panose="020B0004020202020204" pitchFamily="34" charset="0"/>
                <a:cs typeface="Raleway"/>
              </a:rPr>
              <a:t>EFPA</a:t>
            </a:r>
          </a:p>
          <a:p>
            <a:pPr marL="12700" marR="5080">
              <a:lnSpc>
                <a:spcPct val="100000"/>
              </a:lnSpc>
              <a:spcBef>
                <a:spcPts val="35"/>
              </a:spcBef>
            </a:pPr>
            <a:r>
              <a:rPr lang="it-IT" dirty="0">
                <a:solidFill>
                  <a:srgbClr val="6E0B1C"/>
                </a:solidFill>
                <a:latin typeface="Aptos" panose="020B0004020202020204" pitchFamily="34" charset="0"/>
              </a:rPr>
              <a:t>Financial </a:t>
            </a:r>
            <a:r>
              <a:rPr lang="it-IT" dirty="0" err="1">
                <a:solidFill>
                  <a:srgbClr val="6E0B1C"/>
                </a:solidFill>
                <a:latin typeface="Aptos" panose="020B0004020202020204" pitchFamily="34" charset="0"/>
              </a:rPr>
              <a:t>Behavioral</a:t>
            </a:r>
            <a:r>
              <a:rPr lang="it-IT" dirty="0">
                <a:solidFill>
                  <a:srgbClr val="6E0B1C"/>
                </a:solidFill>
                <a:latin typeface="Aptos" panose="020B0004020202020204" pitchFamily="34" charset="0"/>
              </a:rPr>
              <a:t> Advisor FBA</a:t>
            </a:r>
            <a:endParaRPr spc="-25" dirty="0">
              <a:solidFill>
                <a:srgbClr val="6E0B1C"/>
              </a:solidFill>
              <a:latin typeface="Aptos" panose="020B0004020202020204" pitchFamily="34" charset="0"/>
            </a:endParaRPr>
          </a:p>
        </p:txBody>
      </p:sp>
      <p:sp>
        <p:nvSpPr>
          <p:cNvPr id="7" name="object 7"/>
          <p:cNvSpPr txBox="1"/>
          <p:nvPr/>
        </p:nvSpPr>
        <p:spPr>
          <a:xfrm>
            <a:off x="11325550" y="6141506"/>
            <a:ext cx="836294" cy="605790"/>
          </a:xfrm>
          <a:prstGeom prst="rect">
            <a:avLst/>
          </a:prstGeom>
        </p:spPr>
        <p:txBody>
          <a:bodyPr vert="horz" wrap="square" lIns="0" tIns="12700" rIns="0" bIns="0" rtlCol="0">
            <a:spAutoFit/>
          </a:bodyPr>
          <a:lstStyle/>
          <a:p>
            <a:pPr marL="67310" marR="59690" algn="ctr">
              <a:lnSpc>
                <a:spcPct val="100000"/>
              </a:lnSpc>
              <a:spcBef>
                <a:spcPts val="100"/>
              </a:spcBef>
            </a:pPr>
            <a:r>
              <a:rPr sz="800" dirty="0">
                <a:solidFill>
                  <a:srgbClr val="555555"/>
                </a:solidFill>
                <a:latin typeface="Segoe UI"/>
                <a:cs typeface="Segoe UI"/>
              </a:rPr>
              <a:t>Sistema</a:t>
            </a:r>
            <a:r>
              <a:rPr sz="800" spc="-25" dirty="0">
                <a:solidFill>
                  <a:srgbClr val="555555"/>
                </a:solidFill>
                <a:latin typeface="Segoe UI"/>
                <a:cs typeface="Segoe UI"/>
              </a:rPr>
              <a:t> </a:t>
            </a:r>
            <a:r>
              <a:rPr sz="800" spc="-10" dirty="0">
                <a:solidFill>
                  <a:srgbClr val="555555"/>
                </a:solidFill>
                <a:latin typeface="Segoe UI"/>
                <a:cs typeface="Segoe UI"/>
              </a:rPr>
              <a:t>Qualità Certificato</a:t>
            </a:r>
            <a:endParaRPr sz="800">
              <a:latin typeface="Segoe UI"/>
              <a:cs typeface="Segoe UI"/>
            </a:endParaRPr>
          </a:p>
          <a:p>
            <a:pPr algn="ctr">
              <a:lnSpc>
                <a:spcPct val="100000"/>
              </a:lnSpc>
            </a:pPr>
            <a:r>
              <a:rPr sz="800" b="1" dirty="0">
                <a:solidFill>
                  <a:srgbClr val="555555"/>
                </a:solidFill>
                <a:latin typeface="Segoe UI"/>
                <a:cs typeface="Segoe UI"/>
              </a:rPr>
              <a:t>UNI</a:t>
            </a:r>
            <a:r>
              <a:rPr sz="800" b="1" spc="-10" dirty="0">
                <a:solidFill>
                  <a:srgbClr val="555555"/>
                </a:solidFill>
                <a:latin typeface="Segoe UI"/>
                <a:cs typeface="Segoe UI"/>
              </a:rPr>
              <a:t> </a:t>
            </a:r>
            <a:r>
              <a:rPr sz="800" b="1" dirty="0">
                <a:solidFill>
                  <a:srgbClr val="555555"/>
                </a:solidFill>
                <a:latin typeface="Segoe UI"/>
                <a:cs typeface="Segoe UI"/>
              </a:rPr>
              <a:t>EN</a:t>
            </a:r>
            <a:r>
              <a:rPr sz="800" b="1" spc="-10" dirty="0">
                <a:solidFill>
                  <a:srgbClr val="555555"/>
                </a:solidFill>
                <a:latin typeface="Segoe UI"/>
                <a:cs typeface="Segoe UI"/>
              </a:rPr>
              <a:t> </a:t>
            </a:r>
            <a:r>
              <a:rPr sz="800" b="1" dirty="0">
                <a:solidFill>
                  <a:srgbClr val="555555"/>
                </a:solidFill>
                <a:latin typeface="Segoe UI"/>
                <a:cs typeface="Segoe UI"/>
              </a:rPr>
              <a:t>ISO</a:t>
            </a:r>
            <a:r>
              <a:rPr sz="800" b="1" spc="-10" dirty="0">
                <a:solidFill>
                  <a:srgbClr val="555555"/>
                </a:solidFill>
                <a:latin typeface="Segoe UI"/>
                <a:cs typeface="Segoe UI"/>
              </a:rPr>
              <a:t> </a:t>
            </a:r>
            <a:r>
              <a:rPr sz="800" b="1" spc="-20" dirty="0">
                <a:solidFill>
                  <a:srgbClr val="555555"/>
                </a:solidFill>
                <a:latin typeface="Segoe UI"/>
                <a:cs typeface="Segoe UI"/>
              </a:rPr>
              <a:t>9001</a:t>
            </a:r>
            <a:endParaRPr sz="800">
              <a:latin typeface="Segoe UI"/>
              <a:cs typeface="Segoe UI"/>
            </a:endParaRPr>
          </a:p>
          <a:p>
            <a:pPr marL="147955" marR="143510" indent="2540" algn="ctr">
              <a:lnSpc>
                <a:spcPct val="100000"/>
              </a:lnSpc>
              <a:spcBef>
                <a:spcPts val="5"/>
              </a:spcBef>
            </a:pPr>
            <a:r>
              <a:rPr sz="700" spc="-10" dirty="0">
                <a:solidFill>
                  <a:srgbClr val="555555"/>
                </a:solidFill>
                <a:latin typeface="Segoe UI"/>
                <a:cs typeface="Segoe UI"/>
              </a:rPr>
              <a:t>(certificato</a:t>
            </a:r>
            <a:r>
              <a:rPr sz="700" spc="500" dirty="0">
                <a:solidFill>
                  <a:srgbClr val="555555"/>
                </a:solidFill>
                <a:latin typeface="Segoe UI"/>
                <a:cs typeface="Segoe UI"/>
              </a:rPr>
              <a:t> </a:t>
            </a:r>
            <a:r>
              <a:rPr sz="700" dirty="0">
                <a:solidFill>
                  <a:srgbClr val="555555"/>
                </a:solidFill>
                <a:latin typeface="Segoe UI"/>
                <a:cs typeface="Segoe UI"/>
              </a:rPr>
              <a:t>N°</a:t>
            </a:r>
            <a:r>
              <a:rPr sz="700" spc="-15" dirty="0">
                <a:solidFill>
                  <a:srgbClr val="555555"/>
                </a:solidFill>
                <a:latin typeface="Segoe UI"/>
                <a:cs typeface="Segoe UI"/>
              </a:rPr>
              <a:t> </a:t>
            </a:r>
            <a:r>
              <a:rPr sz="700" spc="-10" dirty="0">
                <a:solidFill>
                  <a:srgbClr val="555555"/>
                </a:solidFill>
                <a:latin typeface="Segoe UI"/>
                <a:cs typeface="Segoe UI"/>
              </a:rPr>
              <a:t>IT02/0228)</a:t>
            </a:r>
            <a:endParaRPr sz="700">
              <a:latin typeface="Segoe UI"/>
              <a:cs typeface="Segoe UI"/>
            </a:endParaRPr>
          </a:p>
        </p:txBody>
      </p:sp>
      <p:grpSp>
        <p:nvGrpSpPr>
          <p:cNvPr id="8" name="object 8"/>
          <p:cNvGrpSpPr/>
          <p:nvPr/>
        </p:nvGrpSpPr>
        <p:grpSpPr>
          <a:xfrm>
            <a:off x="11234056" y="69357"/>
            <a:ext cx="958215" cy="6042660"/>
            <a:chOff x="11234056" y="69357"/>
            <a:chExt cx="958215" cy="6042660"/>
          </a:xfrm>
        </p:grpSpPr>
        <p:pic>
          <p:nvPicPr>
            <p:cNvPr id="9" name="object 9"/>
            <p:cNvPicPr/>
            <p:nvPr/>
          </p:nvPicPr>
          <p:blipFill>
            <a:blip r:embed="rId3" cstate="print"/>
            <a:stretch>
              <a:fillRect/>
            </a:stretch>
          </p:blipFill>
          <p:spPr>
            <a:xfrm>
              <a:off x="11373117" y="5394731"/>
              <a:ext cx="740777" cy="716800"/>
            </a:xfrm>
            <a:prstGeom prst="rect">
              <a:avLst/>
            </a:prstGeom>
          </p:spPr>
        </p:pic>
        <p:pic>
          <p:nvPicPr>
            <p:cNvPr id="10" name="object 10"/>
            <p:cNvPicPr/>
            <p:nvPr/>
          </p:nvPicPr>
          <p:blipFill>
            <a:blip r:embed="rId4" cstate="print"/>
            <a:stretch>
              <a:fillRect/>
            </a:stretch>
          </p:blipFill>
          <p:spPr>
            <a:xfrm>
              <a:off x="11234056" y="69357"/>
              <a:ext cx="957943" cy="1018902"/>
            </a:xfrm>
            <a:prstGeom prst="rect">
              <a:avLst/>
            </a:prstGeom>
          </p:spPr>
        </p:pic>
      </p:grpSp>
      <p:sp>
        <p:nvSpPr>
          <p:cNvPr id="11" name="Sottotitolo 2">
            <a:extLst>
              <a:ext uri="{FF2B5EF4-FFF2-40B4-BE49-F238E27FC236}">
                <a16:creationId xmlns:a16="http://schemas.microsoft.com/office/drawing/2014/main" id="{1E03A512-D344-AA6F-7121-FBA46541D4B1}"/>
              </a:ext>
            </a:extLst>
          </p:cNvPr>
          <p:cNvSpPr txBox="1">
            <a:spLocks/>
          </p:cNvSpPr>
          <p:nvPr/>
        </p:nvSpPr>
        <p:spPr>
          <a:xfrm>
            <a:off x="2751908" y="3581400"/>
            <a:ext cx="8327895" cy="2082439"/>
          </a:xfrm>
          <a:prstGeom prst="rect">
            <a:avLst/>
          </a:prstGeom>
        </p:spPr>
        <p:txBody>
          <a:bodyPr wrap="square" lIns="0" tIns="0" rIns="0" bIns="0" anchor="t">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it-IT" sz="2000" dirty="0">
                <a:latin typeface="Aptos" panose="020B0004020202020204" pitchFamily="34" charset="0"/>
              </a:rPr>
              <a:t>Attività formativa a distanza in modalità sincrona </a:t>
            </a:r>
            <a:r>
              <a:rPr lang="it-IT" sz="2000" b="1" dirty="0">
                <a:latin typeface="Aptos" panose="020B0004020202020204" pitchFamily="34" charset="0"/>
              </a:rPr>
              <a:t>(Webinar live)</a:t>
            </a:r>
          </a:p>
          <a:p>
            <a:r>
              <a:rPr lang="it-IT" sz="2000" b="1" dirty="0">
                <a:latin typeface="Aptos" panose="020B0004020202020204" pitchFamily="34" charset="0"/>
              </a:rPr>
              <a:t>Edizione 2026 </a:t>
            </a:r>
            <a:r>
              <a:rPr lang="it-IT" sz="2000" i="1" dirty="0">
                <a:latin typeface="Aptos" panose="020B0004020202020204" pitchFamily="34" charset="0"/>
              </a:rPr>
              <a:t>(8 settembre – 29 ottobre) </a:t>
            </a:r>
          </a:p>
          <a:p>
            <a:endParaRPr lang="it-IT" sz="2000" b="1" dirty="0">
              <a:latin typeface="Aptos" panose="020B0004020202020204" pitchFamily="34" charset="0"/>
            </a:endParaRPr>
          </a:p>
        </p:txBody>
      </p:sp>
      <p:pic>
        <p:nvPicPr>
          <p:cNvPr id="12" name="Immagine 11">
            <a:extLst>
              <a:ext uri="{FF2B5EF4-FFF2-40B4-BE49-F238E27FC236}">
                <a16:creationId xmlns:a16="http://schemas.microsoft.com/office/drawing/2014/main" id="{1425324B-867F-C4D2-5138-363862B4C7B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128511" y="3625791"/>
            <a:ext cx="576000" cy="576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32EC19F-332C-C670-B413-0DEA22C6D75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5E249F44-1A91-1770-3B5C-02BB9467679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17917A59-BB50-9420-BD25-CE94C83BC693}"/>
              </a:ext>
            </a:extLst>
          </p:cNvPr>
          <p:cNvSpPr>
            <a:spLocks noGrp="1"/>
          </p:cNvSpPr>
          <p:nvPr>
            <p:ph type="title"/>
          </p:nvPr>
        </p:nvSpPr>
        <p:spPr/>
        <p:txBody>
          <a:bodyPr/>
          <a:lstStyle/>
          <a:p>
            <a:r>
              <a:rPr lang="it-IT" dirty="0"/>
              <a:t>Premessa</a:t>
            </a:r>
          </a:p>
        </p:txBody>
      </p:sp>
      <p:sp>
        <p:nvSpPr>
          <p:cNvPr id="5" name="Segnaposto contenuto 4">
            <a:extLst>
              <a:ext uri="{FF2B5EF4-FFF2-40B4-BE49-F238E27FC236}">
                <a16:creationId xmlns:a16="http://schemas.microsoft.com/office/drawing/2014/main" id="{7E15622A-DF5A-2182-6366-88CAED25D889}"/>
              </a:ext>
            </a:extLst>
          </p:cNvPr>
          <p:cNvSpPr>
            <a:spLocks noGrp="1"/>
          </p:cNvSpPr>
          <p:nvPr>
            <p:ph idx="1"/>
          </p:nvPr>
        </p:nvSpPr>
        <p:spPr/>
        <p:txBody>
          <a:bodyPr>
            <a:normAutofit/>
          </a:bodyPr>
          <a:lstStyle/>
          <a:p>
            <a:pPr marL="0" indent="0">
              <a:spcAft>
                <a:spcPts val="0"/>
              </a:spcAft>
              <a:buNone/>
            </a:pPr>
            <a:r>
              <a:rPr lang="it-IT" b="1" dirty="0">
                <a:solidFill>
                  <a:srgbClr val="721422"/>
                </a:solidFill>
              </a:rPr>
              <a:t>TESEO</a:t>
            </a:r>
            <a:r>
              <a:rPr lang="it-IT" dirty="0"/>
              <a:t>, da oltre venticinque anni, opera quale ente di ricerca e sviluppo di didattica applicata e quale centro di cultura finanziaria indipendente, progettando interventi di formazione rivolti in particolare a tutti gli operatori del settore finanziario (Gruppi Bancari, Reti di Consulenza finanziaria, SGR, Gruppi Assicurativi).</a:t>
            </a:r>
          </a:p>
          <a:p>
            <a:pPr marL="0" indent="0">
              <a:spcAft>
                <a:spcPts val="0"/>
              </a:spcAft>
              <a:buNone/>
            </a:pPr>
            <a:endParaRPr lang="it-IT" dirty="0"/>
          </a:p>
          <a:p>
            <a:pPr marL="0" indent="0">
              <a:buNone/>
            </a:pPr>
            <a:r>
              <a:rPr lang="it-IT" dirty="0"/>
              <a:t>Nel corso degli anni sono stati sviluppati e consolidati  importanti rapporti con numerosi docenti e realtà universitarie. Tra di essi vogliamo ricordare:  </a:t>
            </a:r>
          </a:p>
          <a:p>
            <a:r>
              <a:rPr lang="it-IT" b="1" dirty="0"/>
              <a:t>Università di Siena </a:t>
            </a:r>
          </a:p>
          <a:p>
            <a:r>
              <a:rPr lang="it-IT" b="1" dirty="0"/>
              <a:t>Università di Parma</a:t>
            </a:r>
          </a:p>
          <a:p>
            <a:r>
              <a:rPr lang="it-IT" b="1" dirty="0"/>
              <a:t>Università di Firenze</a:t>
            </a:r>
          </a:p>
          <a:p>
            <a:pPr>
              <a:spcAft>
                <a:spcPts val="0"/>
              </a:spcAft>
            </a:pPr>
            <a:r>
              <a:rPr lang="it-IT" b="1" dirty="0"/>
              <a:t>Università di Padova</a:t>
            </a:r>
          </a:p>
        </p:txBody>
      </p:sp>
    </p:spTree>
    <p:extLst>
      <p:ext uri="{BB962C8B-B14F-4D97-AF65-F5344CB8AC3E}">
        <p14:creationId xmlns:p14="http://schemas.microsoft.com/office/powerpoint/2010/main" val="115786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A1CC3-0DDB-69F6-6A7D-99FA0BDFB8A8}"/>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BEB7989-15C2-C497-1B39-3D68DC5DD83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112FBB96-F19D-9E0E-AB84-D96E3AFB0DC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E2D370D7-D299-B47C-2CA6-BD3505D918CF}"/>
              </a:ext>
            </a:extLst>
          </p:cNvPr>
          <p:cNvSpPr>
            <a:spLocks noGrp="1"/>
          </p:cNvSpPr>
          <p:nvPr>
            <p:ph type="title"/>
          </p:nvPr>
        </p:nvSpPr>
        <p:spPr/>
        <p:txBody>
          <a:bodyPr/>
          <a:lstStyle/>
          <a:p>
            <a:r>
              <a:rPr lang="it-IT" dirty="0"/>
              <a:t>Premessa</a:t>
            </a:r>
          </a:p>
        </p:txBody>
      </p:sp>
      <p:sp>
        <p:nvSpPr>
          <p:cNvPr id="5" name="Segnaposto contenuto 4">
            <a:extLst>
              <a:ext uri="{FF2B5EF4-FFF2-40B4-BE49-F238E27FC236}">
                <a16:creationId xmlns:a16="http://schemas.microsoft.com/office/drawing/2014/main" id="{706B5FEA-55E3-0AF9-E5D1-0F508CC1189F}"/>
              </a:ext>
            </a:extLst>
          </p:cNvPr>
          <p:cNvSpPr>
            <a:spLocks noGrp="1"/>
          </p:cNvSpPr>
          <p:nvPr>
            <p:ph idx="1"/>
          </p:nvPr>
        </p:nvSpPr>
        <p:spPr/>
        <p:txBody>
          <a:bodyPr>
            <a:noAutofit/>
          </a:bodyPr>
          <a:lstStyle/>
          <a:p>
            <a:pPr marL="0" indent="0" algn="just">
              <a:buNone/>
            </a:pPr>
            <a:r>
              <a:rPr lang="it-IT" dirty="0"/>
              <a:t>Nel 2000 </a:t>
            </a:r>
            <a:r>
              <a:rPr lang="it-IT" b="1" dirty="0">
                <a:solidFill>
                  <a:srgbClr val="721422"/>
                </a:solidFill>
              </a:rPr>
              <a:t>TESEO</a:t>
            </a:r>
            <a:r>
              <a:rPr lang="it-IT" dirty="0"/>
              <a:t> ha progettato in collaborazione con l’</a:t>
            </a:r>
            <a:r>
              <a:rPr lang="it-IT" b="1" dirty="0"/>
              <a:t>Università di Siena </a:t>
            </a:r>
            <a:r>
              <a:rPr lang="it-IT" dirty="0"/>
              <a:t>e con il supporto di </a:t>
            </a:r>
            <a:r>
              <a:rPr lang="it-IT" b="1" dirty="0"/>
              <a:t>ANASF</a:t>
            </a:r>
            <a:r>
              <a:rPr lang="it-IT" dirty="0"/>
              <a:t> una delle prime iniziative in Italia dal taglio accademico e specialistico rivolta ai promotori finanziari, oggi consulenti finanziari, con l’obiettivo di costituire un percorso di crescita professionale dedicato alla categoria: il </a:t>
            </a:r>
            <a:r>
              <a:rPr lang="it-IT" b="1" dirty="0"/>
              <a:t>Master in Financial Planning</a:t>
            </a:r>
            <a:r>
              <a:rPr lang="it-IT" dirty="0"/>
              <a:t>.</a:t>
            </a:r>
          </a:p>
          <a:p>
            <a:pPr marL="0" indent="0" algn="just">
              <a:buNone/>
            </a:pPr>
            <a:endParaRPr lang="it-IT" dirty="0"/>
          </a:p>
          <a:p>
            <a:pPr marL="0" indent="0" algn="just">
              <a:buNone/>
            </a:pPr>
            <a:r>
              <a:rPr lang="it-IT" dirty="0"/>
              <a:t>Anche dall’esperienza e dall’evoluzione di quel progetto sono nati  i percorsi certificati Efpa:</a:t>
            </a:r>
          </a:p>
          <a:p>
            <a:pPr algn="just"/>
            <a:r>
              <a:rPr lang="it-IT" b="1" dirty="0"/>
              <a:t>European Investment Practitioner (EIP)</a:t>
            </a:r>
          </a:p>
          <a:p>
            <a:pPr algn="just"/>
            <a:r>
              <a:rPr lang="it-IT" b="1" dirty="0"/>
              <a:t>European Financial Advisor Program (EFA)</a:t>
            </a:r>
          </a:p>
          <a:p>
            <a:pPr algn="just"/>
            <a:r>
              <a:rPr lang="it-IT" b="1" dirty="0"/>
              <a:t>European Financial Planner (EFP)</a:t>
            </a:r>
          </a:p>
          <a:p>
            <a:pPr marL="0" indent="0" algn="just">
              <a:buNone/>
            </a:pPr>
            <a:endParaRPr lang="it-IT" dirty="0"/>
          </a:p>
          <a:p>
            <a:pPr marL="0" indent="0" algn="just">
              <a:buNone/>
            </a:pPr>
            <a:r>
              <a:rPr lang="it-IT" dirty="0"/>
              <a:t>Tali programmi sono stati costantemente aggiornati sino alle più recenti revisioni.</a:t>
            </a:r>
          </a:p>
          <a:p>
            <a:pPr marL="0" indent="0" algn="just">
              <a:buNone/>
            </a:pPr>
            <a:endParaRPr lang="it-IT" dirty="0"/>
          </a:p>
          <a:p>
            <a:pPr marL="0" indent="0">
              <a:buNone/>
            </a:pPr>
            <a:endParaRPr lang="it-IT" dirty="0">
              <a:solidFill>
                <a:schemeClr val="tx1">
                  <a:lumMod val="75000"/>
                  <a:lumOff val="25000"/>
                </a:schemeClr>
              </a:solidFill>
            </a:endParaRPr>
          </a:p>
        </p:txBody>
      </p:sp>
    </p:spTree>
    <p:extLst>
      <p:ext uri="{BB962C8B-B14F-4D97-AF65-F5344CB8AC3E}">
        <p14:creationId xmlns:p14="http://schemas.microsoft.com/office/powerpoint/2010/main" val="4051546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12750-66A0-51C2-93F8-0D641154EA17}"/>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97F3A90D-8C1E-8D39-015B-F6DCAD5A3EB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6F157B74-0542-8490-F682-F3A7A4DD0EE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A99F9673-DDCF-C65C-F2C1-50A6FE0405FE}"/>
              </a:ext>
            </a:extLst>
          </p:cNvPr>
          <p:cNvSpPr>
            <a:spLocks noGrp="1"/>
          </p:cNvSpPr>
          <p:nvPr>
            <p:ph type="title"/>
          </p:nvPr>
        </p:nvSpPr>
        <p:spPr/>
        <p:txBody>
          <a:bodyPr/>
          <a:lstStyle/>
          <a:p>
            <a:r>
              <a:rPr lang="it-IT" dirty="0"/>
              <a:t>Premessa</a:t>
            </a:r>
          </a:p>
        </p:txBody>
      </p:sp>
      <p:sp>
        <p:nvSpPr>
          <p:cNvPr id="5" name="Segnaposto contenuto 4">
            <a:extLst>
              <a:ext uri="{FF2B5EF4-FFF2-40B4-BE49-F238E27FC236}">
                <a16:creationId xmlns:a16="http://schemas.microsoft.com/office/drawing/2014/main" id="{C6AAB543-CCAB-A0D5-3988-170341F8437E}"/>
              </a:ext>
            </a:extLst>
          </p:cNvPr>
          <p:cNvSpPr>
            <a:spLocks noGrp="1"/>
          </p:cNvSpPr>
          <p:nvPr>
            <p:ph idx="1"/>
          </p:nvPr>
        </p:nvSpPr>
        <p:spPr/>
        <p:txBody>
          <a:bodyPr>
            <a:noAutofit/>
          </a:bodyPr>
          <a:lstStyle/>
          <a:p>
            <a:pPr marL="0" indent="0">
              <a:buNone/>
            </a:pPr>
            <a:r>
              <a:rPr lang="it-IT" dirty="0"/>
              <a:t>Inoltre, sono stati progettati, in linea con le indicazioni e Syllabus di EFPA-Italia i seguenti percorsi specialistici:</a:t>
            </a:r>
          </a:p>
          <a:p>
            <a:r>
              <a:rPr lang="it-IT" dirty="0"/>
              <a:t>ESG Expert Advisor - EXP</a:t>
            </a:r>
          </a:p>
          <a:p>
            <a:r>
              <a:rPr lang="it-IT" dirty="0"/>
              <a:t>La Pianificazione Patrimoniale e Successoria per il Cliente Privato e Imprenditore - PPF</a:t>
            </a:r>
          </a:p>
          <a:p>
            <a:r>
              <a:rPr lang="it-IT" b="1" dirty="0"/>
              <a:t>Financial Behavioral Advisor - FBA</a:t>
            </a:r>
          </a:p>
          <a:p>
            <a:r>
              <a:rPr lang="it-IT" dirty="0"/>
              <a:t>Le dinamiche economico finanziarie d’impresa - EFD</a:t>
            </a:r>
          </a:p>
          <a:p>
            <a:r>
              <a:rPr lang="it-IT" dirty="0"/>
              <a:t>Il processo di pianificazione finanziaria - PPF</a:t>
            </a:r>
          </a:p>
          <a:p>
            <a:r>
              <a:rPr lang="it-IT" dirty="0"/>
              <a:t>I private markets e gli investimenti alternativi - PMK</a:t>
            </a:r>
          </a:p>
          <a:p>
            <a:r>
              <a:rPr lang="it-IT" dirty="0"/>
              <a:t>Efpa Pension Specialist - EPS</a:t>
            </a:r>
          </a:p>
          <a:p>
            <a:r>
              <a:rPr lang="it-IT" dirty="0"/>
              <a:t>Tecniche avanzate di analisi degli strumenti e di gestione di portafoglio – TAP</a:t>
            </a:r>
          </a:p>
          <a:p>
            <a:r>
              <a:rPr lang="it-IT" dirty="0"/>
              <a:t>EIS – European Insurance Specialist</a:t>
            </a:r>
          </a:p>
          <a:p>
            <a:r>
              <a:rPr lang="it-IT" dirty="0"/>
              <a:t>RES – Real Estate Specialist</a:t>
            </a:r>
          </a:p>
          <a:p>
            <a:r>
              <a:rPr lang="it-IT" dirty="0"/>
              <a:t>LGA – Efpa Longevity </a:t>
            </a:r>
            <a:r>
              <a:rPr lang="it-IT" dirty="0" err="1"/>
              <a:t>Advisory</a:t>
            </a:r>
            <a:endParaRPr lang="it-IT" dirty="0"/>
          </a:p>
          <a:p>
            <a:pPr marL="0" indent="0">
              <a:buNone/>
            </a:pPr>
            <a:endParaRPr lang="it-IT" dirty="0">
              <a:solidFill>
                <a:schemeClr val="tx1">
                  <a:lumMod val="75000"/>
                  <a:lumOff val="25000"/>
                </a:schemeClr>
              </a:solidFill>
            </a:endParaRPr>
          </a:p>
        </p:txBody>
      </p:sp>
    </p:spTree>
    <p:extLst>
      <p:ext uri="{BB962C8B-B14F-4D97-AF65-F5344CB8AC3E}">
        <p14:creationId xmlns:p14="http://schemas.microsoft.com/office/powerpoint/2010/main" val="3542846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DD51CFD-EBD6-7F79-79B3-BDB3909CBFB4}"/>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A1FA6844-482B-7C5A-80F0-C8021C91BB4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5FD338FC-06CD-AAAB-C31A-A59A1B4D7435}"/>
              </a:ext>
            </a:extLst>
          </p:cNvPr>
          <p:cNvSpPr>
            <a:spLocks noGrp="1"/>
          </p:cNvSpPr>
          <p:nvPr>
            <p:ph type="title"/>
          </p:nvPr>
        </p:nvSpPr>
        <p:spPr/>
        <p:txBody>
          <a:bodyPr/>
          <a:lstStyle/>
          <a:p>
            <a:r>
              <a:rPr lang="it-IT" dirty="0">
                <a:solidFill>
                  <a:srgbClr val="77203A"/>
                </a:solidFill>
              </a:rPr>
              <a:t>Efpa Financial Behavioral Advisor</a:t>
            </a:r>
            <a:br>
              <a:rPr lang="it-IT" dirty="0">
                <a:solidFill>
                  <a:srgbClr val="77203A"/>
                </a:solidFill>
              </a:rPr>
            </a:br>
            <a:r>
              <a:rPr lang="it-IT" b="0" dirty="0">
                <a:solidFill>
                  <a:srgbClr val="77203A"/>
                </a:solidFill>
              </a:rPr>
              <a:t>Certificazione EFPA – livello FBA</a:t>
            </a:r>
            <a:endParaRPr lang="it-IT" dirty="0"/>
          </a:p>
        </p:txBody>
      </p:sp>
      <p:sp>
        <p:nvSpPr>
          <p:cNvPr id="5" name="Segnaposto contenuto 4">
            <a:extLst>
              <a:ext uri="{FF2B5EF4-FFF2-40B4-BE49-F238E27FC236}">
                <a16:creationId xmlns:a16="http://schemas.microsoft.com/office/drawing/2014/main" id="{7B9515A0-FDF0-B74F-F99D-D968C551F1A2}"/>
              </a:ext>
            </a:extLst>
          </p:cNvPr>
          <p:cNvSpPr>
            <a:spLocks noGrp="1"/>
          </p:cNvSpPr>
          <p:nvPr>
            <p:ph idx="1"/>
          </p:nvPr>
        </p:nvSpPr>
        <p:spPr>
          <a:xfrm>
            <a:off x="541868" y="1219200"/>
            <a:ext cx="11269132" cy="4546420"/>
          </a:xfrm>
        </p:spPr>
        <p:txBody>
          <a:bodyPr>
            <a:normAutofit/>
          </a:bodyPr>
          <a:lstStyle/>
          <a:p>
            <a:pPr marL="0" indent="0" algn="just">
              <a:buNone/>
            </a:pPr>
            <a:r>
              <a:rPr lang="it-IT" sz="1800" b="1" dirty="0"/>
              <a:t>Premessa</a:t>
            </a:r>
          </a:p>
          <a:p>
            <a:pPr algn="just"/>
            <a:r>
              <a:rPr lang="it-IT" sz="1800" dirty="0"/>
              <a:t>Come sappiamo, le scelte finanziarie non sono solo razionali. Bias cognitivi ed emozioni influenzano investimenti e risparmi. Aiutare il cliente a restare coerente con i propri obiettivi, evitando errori comuni </a:t>
            </a:r>
            <a:r>
              <a:rPr lang="it-IT" sz="1800" i="1" dirty="0"/>
              <a:t>(</a:t>
            </a:r>
            <a:r>
              <a:rPr lang="it-IT" sz="1800" i="1" dirty="0" err="1"/>
              <a:t>panic</a:t>
            </a:r>
            <a:r>
              <a:rPr lang="it-IT" sz="1800" i="1" dirty="0"/>
              <a:t> selling, </a:t>
            </a:r>
            <a:r>
              <a:rPr lang="it-IT" sz="1800" i="1" dirty="0" err="1"/>
              <a:t>overconfidence</a:t>
            </a:r>
            <a:r>
              <a:rPr lang="it-IT" sz="1800" i="1" dirty="0"/>
              <a:t>, </a:t>
            </a:r>
            <a:r>
              <a:rPr lang="it-IT" sz="1800" i="1" dirty="0" err="1"/>
              <a:t>herd</a:t>
            </a:r>
            <a:r>
              <a:rPr lang="it-IT" sz="1800" i="1" dirty="0"/>
              <a:t> </a:t>
            </a:r>
            <a:r>
              <a:rPr lang="it-IT" sz="1800" i="1" dirty="0" err="1"/>
              <a:t>behavior</a:t>
            </a:r>
            <a:r>
              <a:rPr lang="it-IT" dirty="0"/>
              <a:t>, etc.</a:t>
            </a:r>
            <a:r>
              <a:rPr lang="it-IT" sz="1800" dirty="0"/>
              <a:t>), può </a:t>
            </a:r>
            <a:r>
              <a:rPr lang="it-IT" dirty="0"/>
              <a:t>garantire performance più stabili nel lungo periodo.</a:t>
            </a:r>
            <a:endParaRPr lang="it-IT" sz="1800" dirty="0"/>
          </a:p>
          <a:p>
            <a:pPr algn="just"/>
            <a:r>
              <a:rPr lang="it-IT" sz="1800" dirty="0"/>
              <a:t>Ecco </a:t>
            </a:r>
            <a:r>
              <a:rPr lang="it-IT" dirty="0"/>
              <a:t>che Il consulente diventa un “coach”, </a:t>
            </a:r>
            <a:r>
              <a:rPr lang="it-IT" sz="1800" dirty="0"/>
              <a:t>da gestore di portafogli a guida decisionale</a:t>
            </a:r>
          </a:p>
          <a:p>
            <a:pPr algn="just"/>
            <a:r>
              <a:rPr lang="it-IT" sz="1800" dirty="0"/>
              <a:t>E’</a:t>
            </a:r>
            <a:r>
              <a:rPr lang="it-IT" dirty="0"/>
              <a:t> questa, per molti, la componente più importante del valore del consulente, che può veramente fare la differenza in termini di impatto sui rendimenti. </a:t>
            </a:r>
            <a:r>
              <a:rPr lang="it-IT" sz="1800" dirty="0"/>
              <a:t>Quanto vale il </a:t>
            </a:r>
            <a:r>
              <a:rPr lang="it-IT" sz="1800" i="1" dirty="0" err="1"/>
              <a:t>behavioural</a:t>
            </a:r>
            <a:r>
              <a:rPr lang="it-IT" sz="1800" i="1" dirty="0"/>
              <a:t> coaching </a:t>
            </a:r>
            <a:r>
              <a:rPr lang="it-IT" sz="1800" dirty="0"/>
              <a:t>? Alcuni studi lo </a:t>
            </a:r>
            <a:r>
              <a:rPr lang="it-IT" dirty="0"/>
              <a:t>quantificano fino a ~1,5% annuo, ma nei momenti di stress può generare valore molto superiore. Infatti, gli studiosi sono soliti affermare che gli investitori spesso sottoperformano i mercati per colpa dei propri comportamenti. </a:t>
            </a:r>
            <a:endParaRPr lang="it-IT" sz="1800" dirty="0"/>
          </a:p>
          <a:p>
            <a:pPr algn="just"/>
            <a:r>
              <a:rPr lang="it-IT" sz="1800" dirty="0"/>
              <a:t>Attingendo all’esperienza ventennale di studi, ricerche e corsi dedicati all’economia comportamentale, Teseo promuove </a:t>
            </a:r>
            <a:r>
              <a:rPr lang="it-IT" dirty="0"/>
              <a:t>l</a:t>
            </a:r>
            <a:r>
              <a:rPr lang="it-IT" sz="1800" dirty="0"/>
              <a:t>a prima edizione del corso di preparazione all’esame per la certificazione tematica Financial Behavioral Advisor (</a:t>
            </a:r>
            <a:r>
              <a:rPr lang="it-IT" dirty="0"/>
              <a:t>FBA</a:t>
            </a:r>
            <a:r>
              <a:rPr lang="it-IT" sz="1800" dirty="0"/>
              <a:t>).</a:t>
            </a:r>
          </a:p>
        </p:txBody>
      </p:sp>
    </p:spTree>
    <p:extLst>
      <p:ext uri="{BB962C8B-B14F-4D97-AF65-F5344CB8AC3E}">
        <p14:creationId xmlns:p14="http://schemas.microsoft.com/office/powerpoint/2010/main" val="1404005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E674B78-AA69-0F37-6879-137AB6B5643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3FBCCEDB-1CED-2EA9-7C9B-25DF2E005FF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3321BEAA-6086-761F-1C21-90098932A82C}"/>
              </a:ext>
            </a:extLst>
          </p:cNvPr>
          <p:cNvSpPr>
            <a:spLocks noGrp="1"/>
          </p:cNvSpPr>
          <p:nvPr>
            <p:ph type="title"/>
          </p:nvPr>
        </p:nvSpPr>
        <p:spPr/>
        <p:txBody>
          <a:bodyPr/>
          <a:lstStyle/>
          <a:p>
            <a:r>
              <a:rPr lang="it-IT" dirty="0">
                <a:solidFill>
                  <a:srgbClr val="77203A"/>
                </a:solidFill>
              </a:rPr>
              <a:t>Financial Behavioral Advisor</a:t>
            </a:r>
            <a:br>
              <a:rPr lang="it-IT" dirty="0">
                <a:solidFill>
                  <a:srgbClr val="77203A"/>
                </a:solidFill>
              </a:rPr>
            </a:br>
            <a:r>
              <a:rPr lang="it-IT" b="0" dirty="0">
                <a:solidFill>
                  <a:srgbClr val="77203A"/>
                </a:solidFill>
              </a:rPr>
              <a:t>Certificazione EFPA – livello FBA</a:t>
            </a:r>
            <a:endParaRPr lang="it-IT" dirty="0"/>
          </a:p>
        </p:txBody>
      </p:sp>
      <p:pic>
        <p:nvPicPr>
          <p:cNvPr id="6" name="Immagine 5">
            <a:extLst>
              <a:ext uri="{FF2B5EF4-FFF2-40B4-BE49-F238E27FC236}">
                <a16:creationId xmlns:a16="http://schemas.microsoft.com/office/drawing/2014/main" id="{F6FC3216-20EC-7BEE-AAF0-6A418FE2EC4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39068" y="3691310"/>
            <a:ext cx="612000" cy="612000"/>
          </a:xfrm>
          <a:prstGeom prst="rect">
            <a:avLst/>
          </a:prstGeom>
        </p:spPr>
      </p:pic>
      <p:pic>
        <p:nvPicPr>
          <p:cNvPr id="8" name="Immagine 7">
            <a:extLst>
              <a:ext uri="{FF2B5EF4-FFF2-40B4-BE49-F238E27FC236}">
                <a16:creationId xmlns:a16="http://schemas.microsoft.com/office/drawing/2014/main" id="{DD90124A-044B-6A35-7B86-5A406AE1730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9068" y="4565242"/>
            <a:ext cx="612000" cy="612000"/>
          </a:xfrm>
          <a:prstGeom prst="rect">
            <a:avLst/>
          </a:prstGeom>
        </p:spPr>
      </p:pic>
      <p:sp>
        <p:nvSpPr>
          <p:cNvPr id="7" name="Segnaposto contenuto 4">
            <a:extLst>
              <a:ext uri="{FF2B5EF4-FFF2-40B4-BE49-F238E27FC236}">
                <a16:creationId xmlns:a16="http://schemas.microsoft.com/office/drawing/2014/main" id="{87FEBB83-3A2D-009C-3025-56E9A1A44BE8}"/>
              </a:ext>
            </a:extLst>
          </p:cNvPr>
          <p:cNvSpPr txBox="1">
            <a:spLocks/>
          </p:cNvSpPr>
          <p:nvPr/>
        </p:nvSpPr>
        <p:spPr>
          <a:xfrm>
            <a:off x="1524000" y="1957095"/>
            <a:ext cx="9899701" cy="612000"/>
          </a:xfrm>
          <a:prstGeom prst="rect">
            <a:avLst/>
          </a:prstGeom>
        </p:spPr>
        <p:txBody>
          <a:bodyPr vert="horz" lIns="91440" tIns="45720" rIns="91440" bIns="45720" rtlCol="0" anchor="ctr">
            <a:no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9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9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9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9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9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721422"/>
              </a:buClr>
              <a:buSzPct val="80000"/>
              <a:buFont typeface="Wingdings" panose="05000000000000000000" pitchFamily="2" charset="2"/>
              <a:buNone/>
              <a:tabLst/>
              <a:defRPr/>
            </a:pP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Durata totale del corso: </a:t>
            </a: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20 ore </a:t>
            </a: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(pari a </a:t>
            </a: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8 lezioni «webinar live»</a:t>
            </a: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a:t>
            </a:r>
          </a:p>
          <a:p>
            <a:pPr marL="0" marR="0" lvl="0" indent="0" algn="l" defTabSz="914400" rtl="0" eaLnBrk="1" fontAlgn="auto" latinLnBrk="0" hangingPunct="1">
              <a:lnSpc>
                <a:spcPct val="100000"/>
              </a:lnSpc>
              <a:spcBef>
                <a:spcPts val="0"/>
              </a:spcBef>
              <a:spcAft>
                <a:spcPts val="0"/>
              </a:spcAft>
              <a:buClr>
                <a:srgbClr val="721422"/>
              </a:buClr>
              <a:buSzPct val="80000"/>
              <a:buFont typeface="Wingdings" panose="05000000000000000000" pitchFamily="2" charset="2"/>
              <a:buNone/>
              <a:tabLst/>
              <a:defRPr/>
            </a:pP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Sono previste inoltre </a:t>
            </a: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due ore </a:t>
            </a: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di ripasso finale/simulazione d’esame</a:t>
            </a:r>
          </a:p>
        </p:txBody>
      </p:sp>
      <p:pic>
        <p:nvPicPr>
          <p:cNvPr id="9" name="Immagine 8">
            <a:extLst>
              <a:ext uri="{FF2B5EF4-FFF2-40B4-BE49-F238E27FC236}">
                <a16:creationId xmlns:a16="http://schemas.microsoft.com/office/drawing/2014/main" id="{AC72381F-316B-15CF-56CD-3DB550B3B0B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5800" y="1905000"/>
            <a:ext cx="612000" cy="612000"/>
          </a:xfrm>
          <a:prstGeom prst="rect">
            <a:avLst/>
          </a:prstGeom>
        </p:spPr>
      </p:pic>
      <p:sp>
        <p:nvSpPr>
          <p:cNvPr id="11" name="Segnaposto contenuto 4">
            <a:extLst>
              <a:ext uri="{FF2B5EF4-FFF2-40B4-BE49-F238E27FC236}">
                <a16:creationId xmlns:a16="http://schemas.microsoft.com/office/drawing/2014/main" id="{2F74F0CA-2100-D584-DEE4-721911DB1376}"/>
              </a:ext>
            </a:extLst>
          </p:cNvPr>
          <p:cNvSpPr txBox="1">
            <a:spLocks/>
          </p:cNvSpPr>
          <p:nvPr/>
        </p:nvSpPr>
        <p:spPr>
          <a:xfrm>
            <a:off x="1553231" y="2813523"/>
            <a:ext cx="9899701" cy="612000"/>
          </a:xfrm>
          <a:prstGeom prst="rect">
            <a:avLst/>
          </a:prstGeom>
        </p:spPr>
        <p:txBody>
          <a:bodyPr vert="horz" lIns="91440" tIns="45720" rIns="91440" bIns="45720" rtlCol="0" anchor="ctr">
            <a:no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9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9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9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9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9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721422"/>
              </a:buClr>
              <a:buSzPct val="80000"/>
              <a:buFont typeface="Wingdings" panose="05000000000000000000" pitchFamily="2" charset="2"/>
              <a:buNone/>
              <a:tabLst/>
              <a:defRPr/>
            </a:pP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Il corso è aggiornato al programma vigente definito da Efpa-Italia</a:t>
            </a:r>
          </a:p>
        </p:txBody>
      </p:sp>
      <p:sp>
        <p:nvSpPr>
          <p:cNvPr id="12" name="Segnaposto contenuto 4">
            <a:extLst>
              <a:ext uri="{FF2B5EF4-FFF2-40B4-BE49-F238E27FC236}">
                <a16:creationId xmlns:a16="http://schemas.microsoft.com/office/drawing/2014/main" id="{4DE668B7-B70C-5484-0798-89AD397369E0}"/>
              </a:ext>
            </a:extLst>
          </p:cNvPr>
          <p:cNvSpPr txBox="1">
            <a:spLocks/>
          </p:cNvSpPr>
          <p:nvPr/>
        </p:nvSpPr>
        <p:spPr>
          <a:xfrm>
            <a:off x="1553230" y="3669951"/>
            <a:ext cx="9102537" cy="612000"/>
          </a:xfrm>
          <a:prstGeom prst="rect">
            <a:avLst/>
          </a:prstGeom>
        </p:spPr>
        <p:txBody>
          <a:bodyPr vert="horz" lIns="91440" tIns="45720" rIns="91440" bIns="45720" rtlCol="0" anchor="ctr">
            <a:normAutofit lnSpcReduction="10000"/>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9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9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9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9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9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721422"/>
              </a:buClr>
              <a:buSzPct val="80000"/>
              <a:buFont typeface="Wingdings" panose="05000000000000000000" pitchFamily="2" charset="2"/>
              <a:buNone/>
              <a:tabLst/>
              <a:defRPr/>
            </a:pP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Al termine delle lezioni è prevista la partecipazione all’esame finale organizzato da EFPA Italia</a:t>
            </a:r>
          </a:p>
        </p:txBody>
      </p:sp>
      <p:sp>
        <p:nvSpPr>
          <p:cNvPr id="13" name="Segnaposto contenuto 4">
            <a:extLst>
              <a:ext uri="{FF2B5EF4-FFF2-40B4-BE49-F238E27FC236}">
                <a16:creationId xmlns:a16="http://schemas.microsoft.com/office/drawing/2014/main" id="{D9C78507-5B00-C5AB-308F-A8C35AE00D27}"/>
              </a:ext>
            </a:extLst>
          </p:cNvPr>
          <p:cNvSpPr txBox="1">
            <a:spLocks/>
          </p:cNvSpPr>
          <p:nvPr/>
        </p:nvSpPr>
        <p:spPr>
          <a:xfrm>
            <a:off x="1523999" y="4565242"/>
            <a:ext cx="9899701" cy="612000"/>
          </a:xfrm>
          <a:prstGeom prst="rect">
            <a:avLst/>
          </a:prstGeom>
        </p:spPr>
        <p:txBody>
          <a:bodyPr vert="horz" lIns="91440" tIns="45720" rIns="91440" bIns="45720" rtlCol="0" anchor="ctr">
            <a:norm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9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9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9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9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9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721422"/>
              </a:buClr>
              <a:buSzPct val="80000"/>
              <a:buFont typeface="Wingdings" panose="05000000000000000000" pitchFamily="2" charset="2"/>
              <a:buNone/>
              <a:tabLst/>
              <a:defRPr/>
            </a:pP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L’apprendimento è favorito dalla presenza di </a:t>
            </a: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5 supporti didattici esclusivi</a:t>
            </a:r>
          </a:p>
        </p:txBody>
      </p:sp>
      <p:pic>
        <p:nvPicPr>
          <p:cNvPr id="14" name="Immagine 13">
            <a:extLst>
              <a:ext uri="{FF2B5EF4-FFF2-40B4-BE49-F238E27FC236}">
                <a16:creationId xmlns:a16="http://schemas.microsoft.com/office/drawing/2014/main" id="{0FF13318-E50A-03D5-38B1-F6D7C3F5751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39068" y="2784018"/>
            <a:ext cx="612000" cy="612000"/>
          </a:xfrm>
          <a:prstGeom prst="rect">
            <a:avLst/>
          </a:prstGeom>
        </p:spPr>
      </p:pic>
      <p:sp>
        <p:nvSpPr>
          <p:cNvPr id="5" name="CasellaDiTesto 4">
            <a:extLst>
              <a:ext uri="{FF2B5EF4-FFF2-40B4-BE49-F238E27FC236}">
                <a16:creationId xmlns:a16="http://schemas.microsoft.com/office/drawing/2014/main" id="{5190441D-ED84-5685-FDB4-9CAD3BB8226A}"/>
              </a:ext>
            </a:extLst>
          </p:cNvPr>
          <p:cNvSpPr txBox="1"/>
          <p:nvPr/>
        </p:nvSpPr>
        <p:spPr>
          <a:xfrm>
            <a:off x="1790699" y="5486400"/>
            <a:ext cx="8610601" cy="646331"/>
          </a:xfrm>
          <a:prstGeom prst="rect">
            <a:avLst/>
          </a:prstGeom>
          <a:solidFill>
            <a:schemeClr val="bg1">
              <a:lumMod val="95000"/>
            </a:schemeClr>
          </a:solidFill>
          <a:ln w="12700">
            <a:solidFill>
              <a:schemeClr val="accent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Il corso di preparazione all’esame </a:t>
            </a:r>
            <a:r>
              <a:rPr kumimoji="0" lang="it-IT"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vale per il </a:t>
            </a: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mantenimento</a:t>
            </a:r>
            <a:r>
              <a:rPr kumimoji="0" lang="it-IT"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annuale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per chi è già certificato </a:t>
            </a: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ESG Advisor, EFP, EFA, EIP.</a:t>
            </a:r>
          </a:p>
        </p:txBody>
      </p:sp>
    </p:spTree>
    <p:extLst>
      <p:ext uri="{BB962C8B-B14F-4D97-AF65-F5344CB8AC3E}">
        <p14:creationId xmlns:p14="http://schemas.microsoft.com/office/powerpoint/2010/main" val="1635210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847AC7E3-165A-8BD1-2E84-CE92F8BB092A}"/>
              </a:ext>
            </a:extLst>
          </p:cNvPr>
          <p:cNvSpPr>
            <a:spLocks noGrp="1"/>
          </p:cNvSpPr>
          <p:nvPr>
            <p:ph type="title"/>
          </p:nvPr>
        </p:nvSpPr>
        <p:spPr/>
        <p:txBody>
          <a:bodyPr/>
          <a:lstStyle/>
          <a:p>
            <a:r>
              <a:rPr lang="it-IT" dirty="0"/>
              <a:t>Supporti didattici esclusivi </a:t>
            </a:r>
          </a:p>
        </p:txBody>
      </p:sp>
      <p:sp>
        <p:nvSpPr>
          <p:cNvPr id="6" name="Freeform 17">
            <a:extLst>
              <a:ext uri="{FF2B5EF4-FFF2-40B4-BE49-F238E27FC236}">
                <a16:creationId xmlns:a16="http://schemas.microsoft.com/office/drawing/2014/main" id="{B40A532C-6057-444C-18DE-6C8EAE88B5B7}"/>
              </a:ext>
            </a:extLst>
          </p:cNvPr>
          <p:cNvSpPr/>
          <p:nvPr/>
        </p:nvSpPr>
        <p:spPr>
          <a:xfrm>
            <a:off x="736722" y="1972845"/>
            <a:ext cx="1823436" cy="3784879"/>
          </a:xfrm>
          <a:custGeom>
            <a:avLst/>
            <a:gdLst>
              <a:gd name="connsiteX0" fmla="*/ 0 w 4613275"/>
              <a:gd name="connsiteY0" fmla="*/ 0 h 9226550"/>
              <a:gd name="connsiteX1" fmla="*/ 4613275 w 4613275"/>
              <a:gd name="connsiteY1" fmla="*/ 4613275 h 9226550"/>
              <a:gd name="connsiteX2" fmla="*/ 0 w 4613275"/>
              <a:gd name="connsiteY2" fmla="*/ 9226550 h 9226550"/>
              <a:gd name="connsiteX3" fmla="*/ 0 w 4613275"/>
              <a:gd name="connsiteY3" fmla="*/ 8926779 h 9226550"/>
              <a:gd name="connsiteX4" fmla="*/ 4313504 w 4613275"/>
              <a:gd name="connsiteY4" fmla="*/ 4613275 h 9226550"/>
              <a:gd name="connsiteX5" fmla="*/ 0 w 4613275"/>
              <a:gd name="connsiteY5" fmla="*/ 299771 h 922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3275" h="9226550">
                <a:moveTo>
                  <a:pt x="0" y="0"/>
                </a:moveTo>
                <a:cubicBezTo>
                  <a:pt x="2547841" y="0"/>
                  <a:pt x="4613275" y="2065434"/>
                  <a:pt x="4613275" y="4613275"/>
                </a:cubicBezTo>
                <a:cubicBezTo>
                  <a:pt x="4613275" y="7161116"/>
                  <a:pt x="2547841" y="9226550"/>
                  <a:pt x="0" y="9226550"/>
                </a:cubicBezTo>
                <a:lnTo>
                  <a:pt x="0" y="8926779"/>
                </a:lnTo>
                <a:cubicBezTo>
                  <a:pt x="2382282" y="8926779"/>
                  <a:pt x="4313504" y="6995557"/>
                  <a:pt x="4313504" y="4613275"/>
                </a:cubicBezTo>
                <a:cubicBezTo>
                  <a:pt x="4313504" y="2230993"/>
                  <a:pt x="2382282" y="299771"/>
                  <a:pt x="0" y="299771"/>
                </a:cubicBezTo>
                <a:close/>
              </a:path>
            </a:pathLst>
          </a:custGeom>
          <a:solidFill>
            <a:sysClr val="window" lastClr="FFFFFF">
              <a:lumMod val="85000"/>
            </a:sysClr>
          </a:solidFill>
          <a:ln w="12700" cap="flat" cmpd="sng" algn="ctr">
            <a:no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7" name="Rounded Rectangle 38">
            <a:extLst>
              <a:ext uri="{FF2B5EF4-FFF2-40B4-BE49-F238E27FC236}">
                <a16:creationId xmlns:a16="http://schemas.microsoft.com/office/drawing/2014/main" id="{4B29F171-CBB3-0BF9-C0BA-79DE015AF3CE}"/>
              </a:ext>
            </a:extLst>
          </p:cNvPr>
          <p:cNvSpPr/>
          <p:nvPr/>
        </p:nvSpPr>
        <p:spPr>
          <a:xfrm>
            <a:off x="2292200" y="1320808"/>
            <a:ext cx="9000000" cy="900000"/>
          </a:xfrm>
          <a:prstGeom prst="roundRect">
            <a:avLst>
              <a:gd name="adj" fmla="val 50000"/>
            </a:avLst>
          </a:prstGeom>
          <a:solidFill>
            <a:schemeClr val="tx2">
              <a:lumMod val="20000"/>
              <a:lumOff val="80000"/>
            </a:schemeClr>
          </a:solidFill>
          <a:ln w="19050" cap="flat" cmpd="sng" algn="ctr">
            <a:solidFill>
              <a:schemeClr val="bg1"/>
            </a:solidFill>
            <a:prstDash val="solid"/>
            <a:miter lim="800000"/>
          </a:ln>
          <a:effectLst/>
        </p:spPr>
        <p:txBody>
          <a:bodyPr rtlCol="0" anchor="ctr"/>
          <a:lstStyle/>
          <a:p>
            <a:pPr marL="2873375" marR="0" lvl="0" indent="0" algn="l" defTabSz="1827977" rtl="0" eaLnBrk="1" fontAlgn="auto" latinLnBrk="0" hangingPunct="1">
              <a:lnSpc>
                <a:spcPct val="8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Partecipazione a sessioni da svolgersi in modalità </a:t>
            </a:r>
            <a:r>
              <a:rPr kumimoji="0" lang="it-IT" sz="1600" b="1"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webinar live </a:t>
            </a: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(videolezioni sincrone), tenute da </a:t>
            </a:r>
            <a:r>
              <a:rPr kumimoji="0" lang="it-IT" sz="1600" b="1"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docenti senior </a:t>
            </a: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con preparazione specialistica sui singoli argomenti oggetto di studio</a:t>
            </a:r>
          </a:p>
        </p:txBody>
      </p:sp>
      <p:sp>
        <p:nvSpPr>
          <p:cNvPr id="8" name="Rounded Rectangle 39">
            <a:extLst>
              <a:ext uri="{FF2B5EF4-FFF2-40B4-BE49-F238E27FC236}">
                <a16:creationId xmlns:a16="http://schemas.microsoft.com/office/drawing/2014/main" id="{4ECE0EE3-8FC4-FF44-4B0F-C90A4A9E2574}"/>
              </a:ext>
            </a:extLst>
          </p:cNvPr>
          <p:cNvSpPr/>
          <p:nvPr/>
        </p:nvSpPr>
        <p:spPr>
          <a:xfrm>
            <a:off x="2293665" y="1317570"/>
            <a:ext cx="2916000" cy="900000"/>
          </a:xfrm>
          <a:prstGeom prst="roundRect">
            <a:avLst>
              <a:gd name="adj" fmla="val 50000"/>
            </a:avLst>
          </a:prstGeom>
          <a:solidFill>
            <a:schemeClr val="tx2">
              <a:lumMod val="40000"/>
              <a:lumOff val="60000"/>
            </a:schemeClr>
          </a:solidFill>
          <a:ln w="19050" cap="flat" cmpd="sng" algn="ctr">
            <a:solidFill>
              <a:schemeClr val="bg1"/>
            </a:solidFill>
            <a:prstDash val="solid"/>
            <a:miter lim="800000"/>
          </a:ln>
          <a:effectLst/>
        </p:spPr>
        <p:txBody>
          <a:bodyPr rtlCol="0" anchor="ctr"/>
          <a:lstStyle/>
          <a:p>
            <a:pPr marL="808038" marR="0" lvl="0" indent="0" algn="l" defTabSz="18279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WEBINAR</a:t>
            </a:r>
            <a:endParaRPr kumimoji="0" lang="en-US"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endParaRPr>
          </a:p>
        </p:txBody>
      </p:sp>
      <p:sp>
        <p:nvSpPr>
          <p:cNvPr id="9" name="Oval 40">
            <a:extLst>
              <a:ext uri="{FF2B5EF4-FFF2-40B4-BE49-F238E27FC236}">
                <a16:creationId xmlns:a16="http://schemas.microsoft.com/office/drawing/2014/main" id="{710B30D5-2F59-720E-A337-5C8ABC8EC6C5}"/>
              </a:ext>
            </a:extLst>
          </p:cNvPr>
          <p:cNvSpPr/>
          <p:nvPr/>
        </p:nvSpPr>
        <p:spPr>
          <a:xfrm>
            <a:off x="2291519" y="1318999"/>
            <a:ext cx="900000" cy="900000"/>
          </a:xfrm>
          <a:prstGeom prst="ellipse">
            <a:avLst/>
          </a:prstGeom>
          <a:solidFill>
            <a:schemeClr val="tx2">
              <a:lumMod val="60000"/>
              <a:lumOff val="40000"/>
            </a:schemeClr>
          </a:solidFill>
          <a:ln w="19050"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10" name="Rounded Rectangle 56">
            <a:extLst>
              <a:ext uri="{FF2B5EF4-FFF2-40B4-BE49-F238E27FC236}">
                <a16:creationId xmlns:a16="http://schemas.microsoft.com/office/drawing/2014/main" id="{63A8F29F-5466-AC29-8ACC-10A08BFE2EA8}"/>
              </a:ext>
            </a:extLst>
          </p:cNvPr>
          <p:cNvSpPr/>
          <p:nvPr/>
        </p:nvSpPr>
        <p:spPr>
          <a:xfrm>
            <a:off x="3141856" y="3380091"/>
            <a:ext cx="9000000" cy="900000"/>
          </a:xfrm>
          <a:prstGeom prst="roundRect">
            <a:avLst>
              <a:gd name="adj" fmla="val 50000"/>
            </a:avLst>
          </a:prstGeom>
          <a:solidFill>
            <a:schemeClr val="accent3">
              <a:lumMod val="40000"/>
              <a:lumOff val="60000"/>
            </a:schemeClr>
          </a:solidFill>
          <a:ln w="19050" cap="flat" cmpd="sng" algn="ctr">
            <a:solidFill>
              <a:schemeClr val="bg1"/>
            </a:solidFill>
            <a:prstDash val="solid"/>
            <a:miter lim="800000"/>
          </a:ln>
          <a:effectLst/>
        </p:spPr>
        <p:txBody>
          <a:bodyPr rtlCol="0" anchor="ctr"/>
          <a:lstStyle/>
          <a:p>
            <a:pPr marL="2873375" marR="0" lvl="0" indent="0" algn="l" defTabSz="1827977" rtl="0" eaLnBrk="1" fontAlgn="auto" latinLnBrk="0" hangingPunct="1">
              <a:lnSpc>
                <a:spcPct val="8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Attivazione e accesso personalizzato alla </a:t>
            </a:r>
            <a:r>
              <a:rPr kumimoji="0" lang="it-IT" sz="1600" b="1"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piattaforma "Livewebinar"</a:t>
            </a: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 con la possibilità rivedere e riascoltare le </a:t>
            </a:r>
            <a:r>
              <a:rPr kumimoji="0" lang="it-IT" sz="1600" b="1"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videolezioni </a:t>
            </a: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che saranno sempre </a:t>
            </a:r>
            <a:r>
              <a:rPr kumimoji="0" lang="it-IT" sz="1600" b="1"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registrate</a:t>
            </a: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 e rese disponibili all’interno di una playlist riservata al gruppo dei partecipanti</a:t>
            </a:r>
          </a:p>
        </p:txBody>
      </p:sp>
      <p:sp>
        <p:nvSpPr>
          <p:cNvPr id="11" name="Rounded Rectangle 57">
            <a:extLst>
              <a:ext uri="{FF2B5EF4-FFF2-40B4-BE49-F238E27FC236}">
                <a16:creationId xmlns:a16="http://schemas.microsoft.com/office/drawing/2014/main" id="{25930B09-FF31-8FF2-41EF-B1EFB93EB027}"/>
              </a:ext>
            </a:extLst>
          </p:cNvPr>
          <p:cNvSpPr/>
          <p:nvPr/>
        </p:nvSpPr>
        <p:spPr>
          <a:xfrm>
            <a:off x="3141856" y="3379642"/>
            <a:ext cx="2916000" cy="900000"/>
          </a:xfrm>
          <a:prstGeom prst="roundRect">
            <a:avLst>
              <a:gd name="adj" fmla="val 50000"/>
            </a:avLst>
          </a:prstGeom>
          <a:solidFill>
            <a:schemeClr val="accent3">
              <a:lumMod val="60000"/>
              <a:lumOff val="40000"/>
            </a:schemeClr>
          </a:solidFill>
          <a:ln w="19050" cap="flat" cmpd="sng" algn="ctr">
            <a:solidFill>
              <a:schemeClr val="bg1"/>
            </a:solidFill>
            <a:prstDash val="solid"/>
            <a:miter lim="800000"/>
          </a:ln>
          <a:effectLst/>
        </p:spPr>
        <p:txBody>
          <a:bodyPr rtlCol="0" anchor="ctr"/>
          <a:lstStyle/>
          <a:p>
            <a:pPr marL="808038" marR="0" lvl="0" indent="0" algn="l" defTabSz="18279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ACCESSO </a:t>
            </a:r>
          </a:p>
          <a:p>
            <a:pPr marL="808038" marR="0" lvl="0" indent="0" algn="l" defTabSz="18279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PERSONALIZZATO</a:t>
            </a:r>
          </a:p>
        </p:txBody>
      </p:sp>
      <p:sp>
        <p:nvSpPr>
          <p:cNvPr id="12" name="Oval 58">
            <a:extLst>
              <a:ext uri="{FF2B5EF4-FFF2-40B4-BE49-F238E27FC236}">
                <a16:creationId xmlns:a16="http://schemas.microsoft.com/office/drawing/2014/main" id="{DB251581-C8FA-EBA0-CA2B-E919E3E92ED5}"/>
              </a:ext>
            </a:extLst>
          </p:cNvPr>
          <p:cNvSpPr/>
          <p:nvPr/>
        </p:nvSpPr>
        <p:spPr>
          <a:xfrm>
            <a:off x="3133869" y="3375111"/>
            <a:ext cx="900000" cy="900000"/>
          </a:xfrm>
          <a:prstGeom prst="ellipse">
            <a:avLst/>
          </a:prstGeom>
          <a:solidFill>
            <a:schemeClr val="accent3"/>
          </a:solidFill>
          <a:ln w="19050"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13" name="Rounded Rectangle 63">
            <a:extLst>
              <a:ext uri="{FF2B5EF4-FFF2-40B4-BE49-F238E27FC236}">
                <a16:creationId xmlns:a16="http://schemas.microsoft.com/office/drawing/2014/main" id="{7256B03A-3B1E-DC5D-DD16-09AF3FD10A7D}"/>
              </a:ext>
            </a:extLst>
          </p:cNvPr>
          <p:cNvSpPr/>
          <p:nvPr/>
        </p:nvSpPr>
        <p:spPr>
          <a:xfrm>
            <a:off x="2275909" y="5448098"/>
            <a:ext cx="9000000" cy="900000"/>
          </a:xfrm>
          <a:prstGeom prst="roundRect">
            <a:avLst>
              <a:gd name="adj" fmla="val 50000"/>
            </a:avLst>
          </a:prstGeom>
          <a:solidFill>
            <a:schemeClr val="accent5">
              <a:lumMod val="20000"/>
              <a:lumOff val="80000"/>
            </a:schemeClr>
          </a:solidFill>
          <a:ln w="19050" cap="flat" cmpd="sng" algn="ctr">
            <a:solidFill>
              <a:schemeClr val="bg1"/>
            </a:solidFill>
            <a:prstDash val="solid"/>
            <a:miter lim="800000"/>
          </a:ln>
          <a:effectLst/>
        </p:spPr>
        <p:txBody>
          <a:bodyPr rtlCol="0" anchor="ctr"/>
          <a:lstStyle/>
          <a:p>
            <a:pPr marL="2873375" marR="0" lvl="0" indent="0" algn="l" defTabSz="1827977"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Monitoraggio continuo del livello di preparazione raggiunto, eventuale definizione di azioni di rinforzo/correttive, </a:t>
            </a:r>
            <a:r>
              <a:rPr kumimoji="0" lang="it-IT" sz="1600" b="1"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simulatore d’esame </a:t>
            </a: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a disposizione del partecipante</a:t>
            </a:r>
          </a:p>
        </p:txBody>
      </p:sp>
      <p:sp>
        <p:nvSpPr>
          <p:cNvPr id="14" name="Rounded Rectangle 64">
            <a:extLst>
              <a:ext uri="{FF2B5EF4-FFF2-40B4-BE49-F238E27FC236}">
                <a16:creationId xmlns:a16="http://schemas.microsoft.com/office/drawing/2014/main" id="{056CE08C-D11F-DF4D-F325-8B7F08019ECA}"/>
              </a:ext>
            </a:extLst>
          </p:cNvPr>
          <p:cNvSpPr/>
          <p:nvPr/>
        </p:nvSpPr>
        <p:spPr>
          <a:xfrm>
            <a:off x="2272704" y="5445471"/>
            <a:ext cx="2916000" cy="900000"/>
          </a:xfrm>
          <a:prstGeom prst="roundRect">
            <a:avLst>
              <a:gd name="adj" fmla="val 50000"/>
            </a:avLst>
          </a:prstGeom>
          <a:solidFill>
            <a:schemeClr val="accent5">
              <a:lumMod val="40000"/>
              <a:lumOff val="60000"/>
            </a:schemeClr>
          </a:solidFill>
          <a:ln w="19050" cap="flat" cmpd="sng" algn="ctr">
            <a:solidFill>
              <a:schemeClr val="bg1"/>
            </a:solidFill>
            <a:prstDash val="solid"/>
            <a:miter lim="800000"/>
          </a:ln>
          <a:effectLst/>
        </p:spPr>
        <p:txBody>
          <a:bodyPr rtlCol="0" anchor="ctr"/>
          <a:lstStyle/>
          <a:p>
            <a:pPr marL="808038" marR="0" lvl="0" indent="0" algn="l" defTabSz="18279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MONITORAGGIO</a:t>
            </a:r>
          </a:p>
        </p:txBody>
      </p:sp>
      <p:sp>
        <p:nvSpPr>
          <p:cNvPr id="15" name="Oval 65">
            <a:extLst>
              <a:ext uri="{FF2B5EF4-FFF2-40B4-BE49-F238E27FC236}">
                <a16:creationId xmlns:a16="http://schemas.microsoft.com/office/drawing/2014/main" id="{BE1D59C0-697A-BB25-1F77-63D8121F6404}"/>
              </a:ext>
            </a:extLst>
          </p:cNvPr>
          <p:cNvSpPr/>
          <p:nvPr/>
        </p:nvSpPr>
        <p:spPr>
          <a:xfrm>
            <a:off x="2275679" y="5443142"/>
            <a:ext cx="900000" cy="900000"/>
          </a:xfrm>
          <a:prstGeom prst="ellipse">
            <a:avLst/>
          </a:prstGeom>
          <a:solidFill>
            <a:schemeClr val="accent5">
              <a:lumMod val="60000"/>
              <a:lumOff val="40000"/>
            </a:schemeClr>
          </a:solidFill>
          <a:ln w="19050"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16" name="Rounded Rectangle 70">
            <a:extLst>
              <a:ext uri="{FF2B5EF4-FFF2-40B4-BE49-F238E27FC236}">
                <a16:creationId xmlns:a16="http://schemas.microsoft.com/office/drawing/2014/main" id="{80BF2B29-4A7D-ED88-C80F-45D6C87E5D7A}"/>
              </a:ext>
            </a:extLst>
          </p:cNvPr>
          <p:cNvSpPr/>
          <p:nvPr/>
        </p:nvSpPr>
        <p:spPr>
          <a:xfrm>
            <a:off x="2929496" y="4418338"/>
            <a:ext cx="9000000" cy="900000"/>
          </a:xfrm>
          <a:prstGeom prst="roundRect">
            <a:avLst>
              <a:gd name="adj" fmla="val 50000"/>
            </a:avLst>
          </a:prstGeom>
          <a:solidFill>
            <a:schemeClr val="accent4">
              <a:lumMod val="20000"/>
              <a:lumOff val="80000"/>
            </a:schemeClr>
          </a:solidFill>
          <a:ln w="19050" cap="flat" cmpd="sng" algn="ctr">
            <a:solidFill>
              <a:schemeClr val="bg1"/>
            </a:solidFill>
            <a:prstDash val="solid"/>
            <a:miter lim="800000"/>
          </a:ln>
          <a:effectLst/>
        </p:spPr>
        <p:txBody>
          <a:bodyPr rtlCol="0" anchor="ctr"/>
          <a:lstStyle/>
          <a:p>
            <a:pPr marL="2873375" marR="0" lvl="0" indent="0" algn="l" defTabSz="1827977"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Materiali </a:t>
            </a:r>
            <a:r>
              <a:rPr lang="it-IT" sz="1600" kern="1200" dirty="0">
                <a:solidFill>
                  <a:prstClr val="black"/>
                </a:solidFill>
                <a:latin typeface="Aptos" panose="020B0004020202020204" pitchFamily="34" charset="0"/>
                <a:ea typeface="Lato" panose="020F0502020204030203" pitchFamily="34" charset="0"/>
                <a:cs typeface="Segoe UI" panose="020B0502040204020203" pitchFamily="34" charset="0"/>
              </a:rPr>
              <a:t>per la preparazione individuale </a:t>
            </a:r>
            <a:r>
              <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focalizzati sia sui contenuti del corso sia sull’esame</a:t>
            </a:r>
            <a:r>
              <a:rPr lang="it-IT" sz="1600" kern="1200" dirty="0">
                <a:solidFill>
                  <a:prstClr val="black"/>
                </a:solidFill>
                <a:latin typeface="Aptos" panose="020B0004020202020204" pitchFamily="34" charset="0"/>
                <a:ea typeface="Lato" panose="020F0502020204030203" pitchFamily="34" charset="0"/>
                <a:cs typeface="Segoe UI" panose="020B0502040204020203" pitchFamily="34" charset="0"/>
              </a:rPr>
              <a:t> finale</a:t>
            </a:r>
            <a:endParaRPr kumimoji="0" lang="it-IT" sz="1600" b="0" i="0" u="none" strike="noStrike" kern="1200" cap="none" spc="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endParaRPr>
          </a:p>
        </p:txBody>
      </p:sp>
      <p:sp>
        <p:nvSpPr>
          <p:cNvPr id="17" name="Rounded Rectangle 71">
            <a:extLst>
              <a:ext uri="{FF2B5EF4-FFF2-40B4-BE49-F238E27FC236}">
                <a16:creationId xmlns:a16="http://schemas.microsoft.com/office/drawing/2014/main" id="{9234CDA2-7468-AF62-3115-3087C050B37D}"/>
              </a:ext>
            </a:extLst>
          </p:cNvPr>
          <p:cNvSpPr/>
          <p:nvPr/>
        </p:nvSpPr>
        <p:spPr>
          <a:xfrm>
            <a:off x="2933888" y="4417997"/>
            <a:ext cx="2916000" cy="900000"/>
          </a:xfrm>
          <a:prstGeom prst="roundRect">
            <a:avLst>
              <a:gd name="adj" fmla="val 50000"/>
            </a:avLst>
          </a:prstGeom>
          <a:solidFill>
            <a:schemeClr val="accent4">
              <a:lumMod val="40000"/>
              <a:lumOff val="60000"/>
            </a:schemeClr>
          </a:solidFill>
          <a:ln w="19050" cap="flat" cmpd="sng" algn="ctr">
            <a:solidFill>
              <a:schemeClr val="bg1"/>
            </a:solidFill>
            <a:prstDash val="solid"/>
            <a:miter lim="800000"/>
          </a:ln>
          <a:effectLst/>
        </p:spPr>
        <p:txBody>
          <a:bodyPr rtlCol="0" anchor="ctr"/>
          <a:lstStyle/>
          <a:p>
            <a:pPr marL="808038" marR="0" lvl="0" indent="0" algn="l" defTabSz="18279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MATERIALI </a:t>
            </a:r>
          </a:p>
          <a:p>
            <a:pPr marL="808038" marR="0" lvl="0" indent="0" algn="l" defTabSz="18279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DIDATTICI</a:t>
            </a:r>
          </a:p>
        </p:txBody>
      </p:sp>
      <p:sp>
        <p:nvSpPr>
          <p:cNvPr id="18" name="Oval 72">
            <a:extLst>
              <a:ext uri="{FF2B5EF4-FFF2-40B4-BE49-F238E27FC236}">
                <a16:creationId xmlns:a16="http://schemas.microsoft.com/office/drawing/2014/main" id="{E9587487-4917-CC33-D1FF-649D95469D08}"/>
              </a:ext>
            </a:extLst>
          </p:cNvPr>
          <p:cNvSpPr/>
          <p:nvPr/>
        </p:nvSpPr>
        <p:spPr>
          <a:xfrm>
            <a:off x="2925084" y="4420624"/>
            <a:ext cx="900000" cy="900000"/>
          </a:xfrm>
          <a:prstGeom prst="ellipse">
            <a:avLst/>
          </a:prstGeom>
          <a:solidFill>
            <a:schemeClr val="accent4">
              <a:lumMod val="60000"/>
              <a:lumOff val="40000"/>
            </a:schemeClr>
          </a:solidFill>
          <a:ln w="19050"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19" name="Rounded Rectangle 77">
            <a:extLst>
              <a:ext uri="{FF2B5EF4-FFF2-40B4-BE49-F238E27FC236}">
                <a16:creationId xmlns:a16="http://schemas.microsoft.com/office/drawing/2014/main" id="{C26BA82E-456D-D557-0263-F1E872E30BE6}"/>
              </a:ext>
            </a:extLst>
          </p:cNvPr>
          <p:cNvSpPr/>
          <p:nvPr/>
        </p:nvSpPr>
        <p:spPr>
          <a:xfrm>
            <a:off x="2851007" y="2355385"/>
            <a:ext cx="9000000" cy="900000"/>
          </a:xfrm>
          <a:prstGeom prst="roundRect">
            <a:avLst>
              <a:gd name="adj" fmla="val 50000"/>
            </a:avLst>
          </a:prstGeom>
          <a:solidFill>
            <a:srgbClr val="FDEADA"/>
          </a:solidFill>
          <a:ln w="19050" cap="flat" cmpd="sng" algn="ctr">
            <a:solidFill>
              <a:schemeClr val="bg1"/>
            </a:solidFill>
            <a:prstDash val="solid"/>
            <a:miter lim="800000"/>
          </a:ln>
          <a:effectLst/>
        </p:spPr>
        <p:txBody>
          <a:bodyPr rtlCol="0" anchor="ctr"/>
          <a:lstStyle/>
          <a:p>
            <a:pPr marL="2873375" marR="0" lvl="0" indent="0" algn="l" defTabSz="1827977" rtl="0" eaLnBrk="1" fontAlgn="auto" latinLnBrk="0" hangingPunct="1">
              <a:lnSpc>
                <a:spcPct val="8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Attivazione e </a:t>
            </a:r>
            <a:r>
              <a:rPr kumimoji="0" lang="it-IT" sz="1600" i="0" u="none" strike="noStrike" kern="1200" cap="none" spc="-3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accesso personalizzato alla </a:t>
            </a:r>
            <a:r>
              <a:rPr kumimoji="0" lang="it-IT" sz="1600" b="1" i="0" u="none" strike="noStrike" kern="1200" cap="none" spc="-3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piattaforma di e-learning TESEO </a:t>
            </a: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Lato" panose="020F0502020204030203" pitchFamily="34" charset="0"/>
                <a:cs typeface="Segoe UI" panose="020B0502040204020203" pitchFamily="34" charset="0"/>
              </a:rPr>
              <a:t>per acquisire i materiali di studio, per ottenere assistenza a distanza (help on line), per effettuare i test di simulazione d’esame</a:t>
            </a:r>
          </a:p>
        </p:txBody>
      </p:sp>
      <p:sp>
        <p:nvSpPr>
          <p:cNvPr id="20" name="Rounded Rectangle 78">
            <a:extLst>
              <a:ext uri="{FF2B5EF4-FFF2-40B4-BE49-F238E27FC236}">
                <a16:creationId xmlns:a16="http://schemas.microsoft.com/office/drawing/2014/main" id="{47C5D445-48AF-9FE4-EDB7-A351B552D5DA}"/>
              </a:ext>
            </a:extLst>
          </p:cNvPr>
          <p:cNvSpPr/>
          <p:nvPr/>
        </p:nvSpPr>
        <p:spPr>
          <a:xfrm>
            <a:off x="2846246" y="2354186"/>
            <a:ext cx="2916000" cy="900000"/>
          </a:xfrm>
          <a:prstGeom prst="roundRect">
            <a:avLst>
              <a:gd name="adj" fmla="val 50000"/>
            </a:avLst>
          </a:prstGeom>
          <a:solidFill>
            <a:srgbClr val="FCD5B5"/>
          </a:solidFill>
          <a:ln w="19050" cap="flat" cmpd="sng" algn="ctr">
            <a:solidFill>
              <a:schemeClr val="bg1"/>
            </a:solidFill>
            <a:prstDash val="solid"/>
            <a:miter lim="800000"/>
          </a:ln>
          <a:effectLst/>
        </p:spPr>
        <p:txBody>
          <a:bodyPr rtlCol="0" anchor="ctr"/>
          <a:lstStyle/>
          <a:p>
            <a:pPr marL="808038" marR="0" lvl="0" indent="0" algn="l" defTabSz="18279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E-LEARNING</a:t>
            </a:r>
          </a:p>
        </p:txBody>
      </p:sp>
      <p:sp>
        <p:nvSpPr>
          <p:cNvPr id="21" name="Oval 79">
            <a:extLst>
              <a:ext uri="{FF2B5EF4-FFF2-40B4-BE49-F238E27FC236}">
                <a16:creationId xmlns:a16="http://schemas.microsoft.com/office/drawing/2014/main" id="{2606495D-6B49-562D-D7C4-DE9FB98C8323}"/>
              </a:ext>
            </a:extLst>
          </p:cNvPr>
          <p:cNvSpPr/>
          <p:nvPr/>
        </p:nvSpPr>
        <p:spPr>
          <a:xfrm>
            <a:off x="2841116" y="2358897"/>
            <a:ext cx="900000" cy="900000"/>
          </a:xfrm>
          <a:prstGeom prst="ellipse">
            <a:avLst/>
          </a:prstGeom>
          <a:solidFill>
            <a:srgbClr val="ED7D31">
              <a:lumMod val="60000"/>
              <a:lumOff val="40000"/>
            </a:srgbClr>
          </a:solidFill>
          <a:ln w="19050"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27" name="TextBox 95">
            <a:extLst>
              <a:ext uri="{FF2B5EF4-FFF2-40B4-BE49-F238E27FC236}">
                <a16:creationId xmlns:a16="http://schemas.microsoft.com/office/drawing/2014/main" id="{E38DAEDE-05DD-426A-57A4-B919525E16B3}"/>
              </a:ext>
            </a:extLst>
          </p:cNvPr>
          <p:cNvSpPr txBox="1"/>
          <p:nvPr/>
        </p:nvSpPr>
        <p:spPr>
          <a:xfrm>
            <a:off x="47415" y="3389751"/>
            <a:ext cx="2173001" cy="954107"/>
          </a:xfrm>
          <a:prstGeom prst="rect">
            <a:avLst/>
          </a:prstGeom>
          <a:noFill/>
        </p:spPr>
        <p:txBody>
          <a:bodyPr wrap="square" rtlCol="0" anchor="ctr">
            <a:spAutoFit/>
          </a:bodyPr>
          <a:lstStyle/>
          <a:p>
            <a:pPr marL="0" marR="0" lvl="0" indent="0" algn="ctr" defTabSz="18279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7203A"/>
                </a:solidFill>
                <a:effectLst/>
                <a:uLnTx/>
                <a:uFillTx/>
                <a:latin typeface="Aptos" panose="020B0004020202020204" pitchFamily="34" charset="0"/>
                <a:ea typeface="+mn-ea"/>
                <a:cs typeface="Segoe UI" panose="020B0502040204020203" pitchFamily="34" charset="0"/>
              </a:rPr>
              <a:t>PIANO </a:t>
            </a:r>
          </a:p>
          <a:p>
            <a:pPr marL="0" marR="0" lvl="0" indent="0" algn="ctr" defTabSz="18279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7203A"/>
                </a:solidFill>
                <a:effectLst/>
                <a:uLnTx/>
                <a:uFillTx/>
                <a:latin typeface="Aptos" panose="020B0004020202020204" pitchFamily="34" charset="0"/>
                <a:ea typeface="+mn-ea"/>
                <a:cs typeface="Segoe UI" panose="020B0502040204020203" pitchFamily="34" charset="0"/>
              </a:rPr>
              <a:t>DI STUDI</a:t>
            </a:r>
          </a:p>
        </p:txBody>
      </p:sp>
      <p:pic>
        <p:nvPicPr>
          <p:cNvPr id="28" name="Immagine 27">
            <a:extLst>
              <a:ext uri="{FF2B5EF4-FFF2-40B4-BE49-F238E27FC236}">
                <a16:creationId xmlns:a16="http://schemas.microsoft.com/office/drawing/2014/main" id="{4DCB30F6-C158-49B3-3085-8D81F1BA04F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49679" y="4521799"/>
            <a:ext cx="684000" cy="684000"/>
          </a:xfrm>
          <a:prstGeom prst="rect">
            <a:avLst/>
          </a:prstGeom>
        </p:spPr>
      </p:pic>
      <p:pic>
        <p:nvPicPr>
          <p:cNvPr id="29" name="Immagine 28">
            <a:extLst>
              <a:ext uri="{FF2B5EF4-FFF2-40B4-BE49-F238E27FC236}">
                <a16:creationId xmlns:a16="http://schemas.microsoft.com/office/drawing/2014/main" id="{3D0DFCD4-FD7A-A135-53BC-4C384788044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01679" y="5566671"/>
            <a:ext cx="648000" cy="648000"/>
          </a:xfrm>
          <a:prstGeom prst="rect">
            <a:avLst/>
          </a:prstGeom>
        </p:spPr>
      </p:pic>
      <p:pic>
        <p:nvPicPr>
          <p:cNvPr id="30" name="Immagine 29">
            <a:extLst>
              <a:ext uri="{FF2B5EF4-FFF2-40B4-BE49-F238E27FC236}">
                <a16:creationId xmlns:a16="http://schemas.microsoft.com/office/drawing/2014/main" id="{CF1AB1F9-DE01-89C2-BDF3-70FE598C3CB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981494" y="2465605"/>
            <a:ext cx="648000" cy="648000"/>
          </a:xfrm>
          <a:prstGeom prst="rect">
            <a:avLst/>
          </a:prstGeom>
        </p:spPr>
      </p:pic>
      <p:pic>
        <p:nvPicPr>
          <p:cNvPr id="31" name="Immagine 30">
            <a:extLst>
              <a:ext uri="{FF2B5EF4-FFF2-40B4-BE49-F238E27FC236}">
                <a16:creationId xmlns:a16="http://schemas.microsoft.com/office/drawing/2014/main" id="{BC3A795E-AE61-4FAA-CACE-7D18CA30B8B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453519" y="1500097"/>
            <a:ext cx="576000" cy="576000"/>
          </a:xfrm>
          <a:prstGeom prst="rect">
            <a:avLst/>
          </a:prstGeom>
        </p:spPr>
      </p:pic>
      <p:pic>
        <p:nvPicPr>
          <p:cNvPr id="32" name="Immagine 31">
            <a:extLst>
              <a:ext uri="{FF2B5EF4-FFF2-40B4-BE49-F238E27FC236}">
                <a16:creationId xmlns:a16="http://schemas.microsoft.com/office/drawing/2014/main" id="{71DFA860-866D-B6F9-63CF-D71A9C7A6A6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241869" y="3518262"/>
            <a:ext cx="648000" cy="648000"/>
          </a:xfrm>
          <a:prstGeom prst="rect">
            <a:avLst/>
          </a:prstGeom>
        </p:spPr>
      </p:pic>
      <p:sp>
        <p:nvSpPr>
          <p:cNvPr id="5" name="Segnaposto piè di pagina 4">
            <a:extLst>
              <a:ext uri="{FF2B5EF4-FFF2-40B4-BE49-F238E27FC236}">
                <a16:creationId xmlns:a16="http://schemas.microsoft.com/office/drawing/2014/main" id="{9F96252F-96EA-8D80-72C2-36B8CD1C6A7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3" name="Segnaposto numero diapositiva 32">
            <a:extLst>
              <a:ext uri="{FF2B5EF4-FFF2-40B4-BE49-F238E27FC236}">
                <a16:creationId xmlns:a16="http://schemas.microsoft.com/office/drawing/2014/main" id="{B0BD9AB6-26A2-FA23-464E-6B2CCFB9F0B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4" name="Oval 83">
            <a:extLst>
              <a:ext uri="{FF2B5EF4-FFF2-40B4-BE49-F238E27FC236}">
                <a16:creationId xmlns:a16="http://schemas.microsoft.com/office/drawing/2014/main" id="{25C3F630-CAB5-A223-8F45-9495B08F8F77}"/>
              </a:ext>
            </a:extLst>
          </p:cNvPr>
          <p:cNvSpPr>
            <a:spLocks/>
          </p:cNvSpPr>
          <p:nvPr/>
        </p:nvSpPr>
        <p:spPr>
          <a:xfrm>
            <a:off x="2367712" y="3707573"/>
            <a:ext cx="288000" cy="288000"/>
          </a:xfrm>
          <a:prstGeom prst="ellipse">
            <a:avLst/>
          </a:prstGeom>
          <a:solidFill>
            <a:srgbClr val="A5A5A5"/>
          </a:solidFill>
          <a:ln w="28575"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35" name="Oval 84">
            <a:extLst>
              <a:ext uri="{FF2B5EF4-FFF2-40B4-BE49-F238E27FC236}">
                <a16:creationId xmlns:a16="http://schemas.microsoft.com/office/drawing/2014/main" id="{7AB7D9FF-A546-9C66-561D-6F268305CB40}"/>
              </a:ext>
            </a:extLst>
          </p:cNvPr>
          <p:cNvSpPr>
            <a:spLocks/>
          </p:cNvSpPr>
          <p:nvPr/>
        </p:nvSpPr>
        <p:spPr>
          <a:xfrm>
            <a:off x="1234879" y="2005503"/>
            <a:ext cx="288000" cy="288000"/>
          </a:xfrm>
          <a:prstGeom prst="ellipse">
            <a:avLst/>
          </a:prstGeom>
          <a:solidFill>
            <a:schemeClr val="tx2"/>
          </a:solidFill>
          <a:ln w="28575"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36" name="Oval 85">
            <a:extLst>
              <a:ext uri="{FF2B5EF4-FFF2-40B4-BE49-F238E27FC236}">
                <a16:creationId xmlns:a16="http://schemas.microsoft.com/office/drawing/2014/main" id="{23757E1D-70A6-F09C-7B50-8F21286FD338}"/>
              </a:ext>
            </a:extLst>
          </p:cNvPr>
          <p:cNvSpPr>
            <a:spLocks/>
          </p:cNvSpPr>
          <p:nvPr/>
        </p:nvSpPr>
        <p:spPr>
          <a:xfrm>
            <a:off x="1240400" y="5430590"/>
            <a:ext cx="288000" cy="288000"/>
          </a:xfrm>
          <a:prstGeom prst="ellipse">
            <a:avLst/>
          </a:prstGeom>
          <a:solidFill>
            <a:srgbClr val="5B9BD5"/>
          </a:solidFill>
          <a:ln w="28575"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37" name="Oval 86">
            <a:extLst>
              <a:ext uri="{FF2B5EF4-FFF2-40B4-BE49-F238E27FC236}">
                <a16:creationId xmlns:a16="http://schemas.microsoft.com/office/drawing/2014/main" id="{081BA62A-2CB4-0A0D-126D-018ACBC0E8FA}"/>
              </a:ext>
            </a:extLst>
          </p:cNvPr>
          <p:cNvSpPr>
            <a:spLocks/>
          </p:cNvSpPr>
          <p:nvPr/>
        </p:nvSpPr>
        <p:spPr>
          <a:xfrm>
            <a:off x="2038228" y="4763238"/>
            <a:ext cx="288000" cy="288000"/>
          </a:xfrm>
          <a:prstGeom prst="ellipse">
            <a:avLst/>
          </a:prstGeom>
          <a:solidFill>
            <a:srgbClr val="FFC000"/>
          </a:solidFill>
          <a:ln w="28575"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38" name="Oval 87">
            <a:extLst>
              <a:ext uri="{FF2B5EF4-FFF2-40B4-BE49-F238E27FC236}">
                <a16:creationId xmlns:a16="http://schemas.microsoft.com/office/drawing/2014/main" id="{0182FCBB-6B6F-6CDB-EC62-8274456265A7}"/>
              </a:ext>
            </a:extLst>
          </p:cNvPr>
          <p:cNvSpPr>
            <a:spLocks/>
          </p:cNvSpPr>
          <p:nvPr/>
        </p:nvSpPr>
        <p:spPr>
          <a:xfrm>
            <a:off x="2038228" y="2672206"/>
            <a:ext cx="288000" cy="288000"/>
          </a:xfrm>
          <a:prstGeom prst="ellipse">
            <a:avLst/>
          </a:prstGeom>
          <a:solidFill>
            <a:srgbClr val="ED7D31"/>
          </a:solidFill>
          <a:ln w="28575" cap="flat" cmpd="sng" algn="ctr">
            <a:solidFill>
              <a:schemeClr val="bg1"/>
            </a:solidFill>
            <a:prstDash val="solid"/>
            <a:miter lim="800000"/>
          </a:ln>
          <a:effectLst/>
        </p:spPr>
        <p:txBody>
          <a:bodyPr rtlCol="0" anchor="ctr"/>
          <a:lstStyle/>
          <a:p>
            <a:pPr marL="0" marR="0" lvl="0" indent="0" algn="ctr" defTabSz="1827977" rtl="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white"/>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460655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E43AB-28A9-C123-F472-51654A7956F7}"/>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D351D97-E549-0A74-5CF2-7ABF76B5B8B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A2D8E65F-D18E-4082-4BD1-FF98029D9D5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pic>
        <p:nvPicPr>
          <p:cNvPr id="8" name="Immagine 7">
            <a:extLst>
              <a:ext uri="{FF2B5EF4-FFF2-40B4-BE49-F238E27FC236}">
                <a16:creationId xmlns:a16="http://schemas.microsoft.com/office/drawing/2014/main" id="{BBB0AA6F-4727-4F92-0644-C8E31EE79DA7}"/>
              </a:ext>
            </a:extLst>
          </p:cNvPr>
          <p:cNvPicPr>
            <a:picLocks noChangeAspect="1"/>
          </p:cNvPicPr>
          <p:nvPr/>
        </p:nvPicPr>
        <p:blipFill>
          <a:blip r:embed="rId2"/>
          <a:srcRect l="9660" r="94"/>
          <a:stretch>
            <a:fillRect/>
          </a:stretch>
        </p:blipFill>
        <p:spPr>
          <a:xfrm>
            <a:off x="4763" y="0"/>
            <a:ext cx="3959900" cy="6858000"/>
          </a:xfrm>
          <a:prstGeom prst="rect">
            <a:avLst/>
          </a:prstGeom>
        </p:spPr>
      </p:pic>
      <p:sp>
        <p:nvSpPr>
          <p:cNvPr id="10" name="CasellaDiTesto 9">
            <a:extLst>
              <a:ext uri="{FF2B5EF4-FFF2-40B4-BE49-F238E27FC236}">
                <a16:creationId xmlns:a16="http://schemas.microsoft.com/office/drawing/2014/main" id="{A1D3B77D-3462-62B3-7B96-ED956F6C6311}"/>
              </a:ext>
            </a:extLst>
          </p:cNvPr>
          <p:cNvSpPr txBox="1"/>
          <p:nvPr/>
        </p:nvSpPr>
        <p:spPr>
          <a:xfrm>
            <a:off x="-1" y="2189979"/>
            <a:ext cx="3959901" cy="2480166"/>
          </a:xfrm>
          <a:prstGeom prst="rect">
            <a:avLst/>
          </a:prstGeom>
          <a:noFill/>
        </p:spPr>
        <p:txBody>
          <a:bodyPr wrap="square" anchor="ctr">
            <a:spAutoFit/>
          </a:bodyPr>
          <a:lstStyle/>
          <a:p>
            <a:pPr marL="176213" marR="0" lvl="1" algn="l" defTabSz="1828434"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C000"/>
                </a:solidFill>
                <a:effectLst/>
                <a:uLnTx/>
                <a:uFillTx/>
                <a:latin typeface="Aptos" panose="020B0004020202020204" pitchFamily="34" charset="0"/>
                <a:ea typeface="+mn-ea"/>
                <a:cs typeface="Segoe UI" panose="020B0502040204020203" pitchFamily="34" charset="0"/>
              </a:rPr>
              <a:t>CALENDARIO DELLE LEZIONI</a:t>
            </a:r>
          </a:p>
          <a:p>
            <a:pPr marL="361950" marR="0" lvl="1" indent="0" algn="l" defTabSz="1828434"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srgbClr val="FFC000"/>
              </a:solidFill>
              <a:effectLst/>
              <a:uLnTx/>
              <a:uFillTx/>
              <a:latin typeface="Segoe UI" panose="020B0502040204020203" pitchFamily="34" charset="0"/>
              <a:ea typeface="+mn-ea"/>
              <a:cs typeface="Segoe UI" panose="020B0502040204020203" pitchFamily="34" charset="0"/>
            </a:endParaRPr>
          </a:p>
          <a:p>
            <a:pPr marL="176213" marR="5080" lvl="0" defTabSz="914400" eaLnBrk="1" fontAlgn="auto" latinLnBrk="0" hangingPunct="1">
              <a:lnSpc>
                <a:spcPct val="80000"/>
              </a:lnSpc>
              <a:spcBef>
                <a:spcPts val="2280"/>
              </a:spcBef>
              <a:spcAft>
                <a:spcPts val="0"/>
              </a:spcAft>
              <a:buClrTx/>
              <a:buSzTx/>
              <a:buFontTx/>
              <a:buNone/>
              <a:tabLst>
                <a:tab pos="2453005" algn="l"/>
              </a:tabLst>
              <a:defRPr/>
            </a:pPr>
            <a:r>
              <a:rPr kumimoji="0" lang="it-IT" sz="4000" b="0" i="0" u="none" strike="noStrike" kern="0" cap="none" spc="-10" normalizeH="0" baseline="0" noProof="0" dirty="0">
                <a:ln>
                  <a:noFill/>
                </a:ln>
                <a:solidFill>
                  <a:srgbClr val="FFFFFF"/>
                </a:solidFill>
                <a:effectLst/>
                <a:uLnTx/>
                <a:uFillTx/>
                <a:latin typeface="Bebas Neue"/>
                <a:cs typeface="Bebas Neue"/>
              </a:rPr>
              <a:t>Financial Behavioral Advisor – FBA</a:t>
            </a:r>
          </a:p>
          <a:p>
            <a:pPr marL="176213" marR="0" lvl="1" algn="l" defTabSz="1828434"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Aptos" panose="020B0004020202020204" pitchFamily="34" charset="0"/>
                <a:ea typeface="+mn-ea"/>
                <a:cs typeface="Segoe UI" panose="020B0502040204020203" pitchFamily="34" charset="0"/>
              </a:rPr>
              <a:t>Certificazione EFPA – Livello FBA </a:t>
            </a:r>
          </a:p>
          <a:p>
            <a:pPr marL="176213" marR="0" lvl="1" algn="l" defTabSz="1828434"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Aptos" panose="020B0004020202020204" pitchFamily="34" charset="0"/>
                <a:ea typeface="+mn-ea"/>
                <a:cs typeface="Segoe UI" panose="020B0502040204020203" pitchFamily="34" charset="0"/>
              </a:rPr>
              <a:t>Edizione I - 2026</a:t>
            </a:r>
          </a:p>
        </p:txBody>
      </p:sp>
      <p:graphicFrame>
        <p:nvGraphicFramePr>
          <p:cNvPr id="11" name="Tabella 10">
            <a:extLst>
              <a:ext uri="{FF2B5EF4-FFF2-40B4-BE49-F238E27FC236}">
                <a16:creationId xmlns:a16="http://schemas.microsoft.com/office/drawing/2014/main" id="{0200A69B-7C54-B8F3-ECA3-989D6980B96C}"/>
              </a:ext>
            </a:extLst>
          </p:cNvPr>
          <p:cNvGraphicFramePr>
            <a:graphicFrameLocks noGrp="1"/>
          </p:cNvGraphicFramePr>
          <p:nvPr>
            <p:extLst>
              <p:ext uri="{D42A27DB-BD31-4B8C-83A1-F6EECF244321}">
                <p14:modId xmlns:p14="http://schemas.microsoft.com/office/powerpoint/2010/main" val="3997738880"/>
              </p:ext>
            </p:extLst>
          </p:nvPr>
        </p:nvGraphicFramePr>
        <p:xfrm>
          <a:off x="4149662" y="181178"/>
          <a:ext cx="7848000" cy="6447882"/>
        </p:xfrm>
        <a:graphic>
          <a:graphicData uri="http://schemas.openxmlformats.org/drawingml/2006/table">
            <a:tbl>
              <a:tblPr firstRow="1" bandRow="1">
                <a:tableStyleId>{5C22544A-7EE6-4342-B048-85BDC9FD1C3A}</a:tableStyleId>
              </a:tblPr>
              <a:tblGrid>
                <a:gridCol w="936000">
                  <a:extLst>
                    <a:ext uri="{9D8B030D-6E8A-4147-A177-3AD203B41FA5}">
                      <a16:colId xmlns:a16="http://schemas.microsoft.com/office/drawing/2014/main" val="2123708987"/>
                    </a:ext>
                  </a:extLst>
                </a:gridCol>
                <a:gridCol w="6912000">
                  <a:extLst>
                    <a:ext uri="{9D8B030D-6E8A-4147-A177-3AD203B41FA5}">
                      <a16:colId xmlns:a16="http://schemas.microsoft.com/office/drawing/2014/main" val="2585538594"/>
                    </a:ext>
                  </a:extLst>
                </a:gridCol>
              </a:tblGrid>
              <a:tr h="4949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0" baseline="0" dirty="0">
                          <a:solidFill>
                            <a:schemeClr val="tx1"/>
                          </a:solidFill>
                          <a:latin typeface="Aptos" panose="020B0004020202020204" pitchFamily="34" charset="0"/>
                          <a:ea typeface="League Spartan" charset="0"/>
                          <a:cs typeface="Segoe UI" panose="020B0502040204020203" pitchFamily="34" charset="0"/>
                        </a:rPr>
                        <a:t>MODULO</a:t>
                      </a:r>
                      <a:endParaRPr lang="en-US" sz="1400" b="1" kern="0" spc="-100" baseline="0" dirty="0">
                        <a:solidFill>
                          <a:schemeClr val="tx1"/>
                        </a:solidFill>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0" baseline="0" dirty="0">
                          <a:solidFill>
                            <a:schemeClr val="tx1"/>
                          </a:solidFill>
                          <a:latin typeface="Aptos" panose="020B0004020202020204" pitchFamily="34" charset="0"/>
                          <a:ea typeface="Lato Light" panose="020F0502020204030203" pitchFamily="34" charset="0"/>
                          <a:cs typeface="Segoe UI" panose="020B0502040204020203" pitchFamily="34" charset="0"/>
                        </a:rPr>
                        <a:t>AREA TEMATICA E CALENDARIO</a:t>
                      </a:r>
                    </a:p>
                  </a:txBody>
                  <a:tcPr anchor="ctr">
                    <a:lnL w="762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34324000"/>
                  </a:ext>
                </a:extLst>
              </a:tr>
              <a:tr h="8672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kern="0" spc="-100" baseline="0" dirty="0">
                          <a:solidFill>
                            <a:schemeClr val="accent6">
                              <a:lumMod val="75000"/>
                            </a:schemeClr>
                          </a:solidFill>
                          <a:latin typeface="Aptos" panose="020B0004020202020204" pitchFamily="34" charset="0"/>
                          <a:ea typeface="League Spartan" charset="0"/>
                          <a:cs typeface="Segoe UI" panose="020B0502040204020203" pitchFamily="34" charset="0"/>
                        </a:rPr>
                        <a:t>1</a:t>
                      </a:r>
                    </a:p>
                  </a:txBody>
                  <a:tcPr anchor="ctr">
                    <a:lnL w="28575" cap="flat" cmpd="sng" algn="ctr">
                      <a:solidFill>
                        <a:schemeClr val="bg1"/>
                      </a:solidFill>
                      <a:prstDash val="solid"/>
                      <a:round/>
                      <a:headEnd type="none" w="med" len="med"/>
                      <a:tailEnd type="none" w="med" len="med"/>
                    </a:lnL>
                    <a:lnR w="76200" cap="flat" cmpd="sng" algn="ctr">
                      <a:solidFill>
                        <a:schemeClr val="accent6">
                          <a:lumMod val="7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88900" marR="113664" lvl="0" indent="0" defTabSz="914400" eaLnBrk="1" fontAlgn="auto" latinLnBrk="0" hangingPunct="1">
                        <a:lnSpc>
                          <a:spcPct val="100000"/>
                        </a:lnSpc>
                        <a:spcBef>
                          <a:spcPts val="1200"/>
                        </a:spcBef>
                        <a:spcAft>
                          <a:spcPts val="0"/>
                        </a:spcAft>
                        <a:buClrTx/>
                        <a:buSzTx/>
                        <a:buFontTx/>
                        <a:buNone/>
                        <a:tabLst/>
                        <a:defRPr/>
                      </a:pPr>
                      <a:r>
                        <a:rPr kumimoji="0" lang="it-IT" sz="1400" b="1" i="0" u="none" strike="noStrike" kern="0" cap="none" spc="0" normalizeH="0" baseline="0" noProof="0" dirty="0">
                          <a:ln>
                            <a:noFill/>
                          </a:ln>
                          <a:solidFill>
                            <a:prstClr val="black"/>
                          </a:solidFill>
                          <a:effectLst/>
                          <a:uLnTx/>
                          <a:uFillTx/>
                          <a:latin typeface="Aptos" panose="020B0004020202020204" pitchFamily="34" charset="0"/>
                          <a:ea typeface="+mn-ea"/>
                          <a:cs typeface="Segoe UI"/>
                        </a:rPr>
                        <a:t>Introduzione al ruolo del Financial Behavioral Advisor</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400" b="1" i="0" u="none" strike="noStrike" kern="0" cap="none" spc="-3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8 settembre - </a:t>
                      </a:r>
                      <a:r>
                        <a:rPr kumimoji="0" 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10,00</a:t>
                      </a:r>
                      <a:r>
                        <a:rPr kumimoji="0" lang="it-IT" sz="1400" b="0" i="0" u="none" strike="noStrike" kern="0" cap="none" spc="355"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 </a:t>
                      </a:r>
                      <a:r>
                        <a:rPr kumimoji="0" 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a:t>
                      </a:r>
                      <a:r>
                        <a:rPr kumimoji="0" lang="it-IT" sz="1400" b="0" i="0" u="none" strike="noStrike" kern="0" cap="none" spc="-5"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 </a:t>
                      </a:r>
                      <a:r>
                        <a:rPr kumimoji="0" lang="it-IT" sz="1400" b="0" i="0" u="none" strike="noStrike" kern="0" cap="none" spc="-1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12,00 </a:t>
                      </a:r>
                      <a:r>
                        <a:rPr kumimoji="0" lang="it-IT" sz="1400" b="0"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(2 ore)</a:t>
                      </a:r>
                      <a:endParaRPr kumimoji="0" lang="it-IT" sz="1400" b="0" i="0" u="none" strike="noStrike" kern="0" cap="none" spc="-1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400" b="1" i="0" u="none" strike="noStrike" kern="0" cap="none" spc="-1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9 settembre </a:t>
                      </a:r>
                      <a:r>
                        <a:rPr kumimoji="0" 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- 10,00 – 12,00 </a:t>
                      </a:r>
                      <a:r>
                        <a:rPr kumimoji="0" lang="it-IT" sz="1400" b="0"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(2 ore)</a:t>
                      </a:r>
                      <a:endParaRPr kumimoji="0" 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a:txBody>
                  <a:tcPr anchor="ctr">
                    <a:lnL w="76200" cap="flat" cmpd="sng" algn="ctr">
                      <a:solidFill>
                        <a:schemeClr val="accent6">
                          <a:lumMod val="7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3191701622"/>
                  </a:ext>
                </a:extLst>
              </a:tr>
              <a:tr h="9899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kern="0" spc="-100" baseline="0" dirty="0">
                          <a:solidFill>
                            <a:schemeClr val="accent5">
                              <a:lumMod val="75000"/>
                            </a:schemeClr>
                          </a:solidFill>
                          <a:latin typeface="Aptos" panose="020B0004020202020204" pitchFamily="34" charset="0"/>
                          <a:ea typeface="League Spartan" charset="0"/>
                          <a:cs typeface="Segoe UI" panose="020B0502040204020203" pitchFamily="34" charset="0"/>
                        </a:rPr>
                        <a:t>2</a:t>
                      </a:r>
                    </a:p>
                  </a:txBody>
                  <a:tcPr anchor="ctr">
                    <a:lnL w="28575" cap="flat" cmpd="sng" algn="ctr">
                      <a:solidFill>
                        <a:schemeClr val="bg1"/>
                      </a:solidFill>
                      <a:prstDash val="solid"/>
                      <a:round/>
                      <a:headEnd type="none" w="med" len="med"/>
                      <a:tailEnd type="none" w="med" len="med"/>
                    </a:lnL>
                    <a:lnR w="76200" cap="flat" cmpd="sng" algn="ctr">
                      <a:solidFill>
                        <a:schemeClr val="accent5">
                          <a:lumMod val="7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88900" marR="252729" lvl="0" indent="0" defTabSz="914400" eaLnBrk="1" fontAlgn="auto" latinLnBrk="0" hangingPunct="1">
                        <a:lnSpc>
                          <a:spcPts val="1510"/>
                        </a:lnSpc>
                        <a:spcBef>
                          <a:spcPts val="925"/>
                        </a:spcBef>
                        <a:spcAft>
                          <a:spcPts val="0"/>
                        </a:spcAft>
                        <a:buClrTx/>
                        <a:buSzTx/>
                        <a:buFontTx/>
                        <a:buNone/>
                        <a:tabLst/>
                        <a:defRPr/>
                      </a:pPr>
                      <a:r>
                        <a:rPr kumimoji="0" lang="it-IT" sz="1400" b="1" i="0" u="none" strike="noStrike" kern="0" cap="none" spc="0" normalizeH="0" baseline="0" noProof="0" dirty="0">
                          <a:ln>
                            <a:noFill/>
                          </a:ln>
                          <a:solidFill>
                            <a:prstClr val="black"/>
                          </a:solidFill>
                          <a:effectLst/>
                          <a:uLnTx/>
                          <a:uFillTx/>
                          <a:latin typeface="Aptos" panose="020B0004020202020204" pitchFamily="34" charset="0"/>
                          <a:ea typeface="+mn-ea"/>
                          <a:cs typeface="Segoe UI"/>
                        </a:rPr>
                        <a:t>L’evoluzione della finanza comportamentale: le tre generazioni</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18 settembre - </a:t>
                      </a:r>
                      <a:r>
                        <a:rPr kumimoji="0" lang="it-IT" sz="1500" b="0"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9.00 – 13.00 </a:t>
                      </a:r>
                      <a:r>
                        <a:rPr kumimoji="0" lang="it-IT" sz="1500" b="0"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(4 ore)</a:t>
                      </a:r>
                      <a:endParaRPr kumimoji="0" lang="it-IT" sz="1500" b="0"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endParaRPr>
                    </a:p>
                  </a:txBody>
                  <a:tcPr anchor="ctr">
                    <a:lnL w="76200" cap="flat" cmpd="sng" algn="ctr">
                      <a:solidFill>
                        <a:schemeClr val="accent5">
                          <a:lumMod val="7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543414861"/>
                  </a:ext>
                </a:extLst>
              </a:tr>
              <a:tr h="144366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kern="0" spc="-100" baseline="0" dirty="0">
                          <a:solidFill>
                            <a:schemeClr val="accent4">
                              <a:lumMod val="75000"/>
                            </a:schemeClr>
                          </a:solidFill>
                          <a:latin typeface="Aptos" panose="020B0004020202020204" pitchFamily="34" charset="0"/>
                          <a:ea typeface="League Spartan" charset="0"/>
                          <a:cs typeface="Segoe UI" panose="020B0502040204020203" pitchFamily="34" charset="0"/>
                        </a:rPr>
                        <a:t>3</a:t>
                      </a:r>
                    </a:p>
                  </a:txBody>
                  <a:tcPr anchor="ctr">
                    <a:lnL w="28575" cap="flat" cmpd="sng" algn="ctr">
                      <a:solidFill>
                        <a:schemeClr val="bg1"/>
                      </a:solidFill>
                      <a:prstDash val="solid"/>
                      <a:round/>
                      <a:headEnd type="none" w="med" len="med"/>
                      <a:tailEnd type="none" w="med" len="med"/>
                    </a:lnL>
                    <a:lnR w="76200" cap="flat" cmpd="sng" algn="ctr">
                      <a:solidFill>
                        <a:srgbClr val="BF9000"/>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88900" marR="0" lvl="0" indent="0" algn="l" defTabSz="1828343"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L’applicazione del modello DISC a differenti tipi di investitore (</a:t>
                      </a:r>
                      <a:r>
                        <a:rPr kumimoji="0" lang="it-IT" sz="1500" b="1"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BITs</a:t>
                      </a: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500" b="1"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1 ottobre </a:t>
                      </a:r>
                      <a:r>
                        <a:rPr kumimoji="0" lang="it-IT" sz="1500" b="0"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 </a:t>
                      </a:r>
                      <a:r>
                        <a:rPr kumimoji="0" lang="it-IT" sz="1500" b="0"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14,30 / 17,30 </a:t>
                      </a:r>
                      <a:r>
                        <a:rPr kumimoji="0" lang="it-IT" sz="1500" b="0"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(3 ore)</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500" b="1"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8 ottobre </a:t>
                      </a:r>
                      <a:r>
                        <a:rPr kumimoji="0" lang="it-IT" sz="1500" b="0"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- 14,30 / 18,00 </a:t>
                      </a:r>
                      <a:r>
                        <a:rPr kumimoji="0" lang="it-IT" sz="1500" b="0"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(3,5 ore)</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500" b="1"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15 ottobre</a:t>
                      </a:r>
                      <a:r>
                        <a:rPr kumimoji="0" lang="it-IT" sz="1500" b="0" i="0" u="none" strike="noStrike" kern="1200" cap="none" spc="0" normalizeH="0" baseline="0" noProof="0" dirty="0">
                          <a:ln>
                            <a:noFill/>
                          </a:ln>
                          <a:solidFill>
                            <a:prstClr val="black"/>
                          </a:solidFill>
                          <a:effectLst/>
                          <a:uLnTx/>
                          <a:uFillTx/>
                          <a:latin typeface="Aptos" panose="020B0004020202020204" pitchFamily="34" charset="0"/>
                          <a:ea typeface="Lato Light" panose="020F0502020204030203" pitchFamily="34" charset="0"/>
                          <a:cs typeface="Segoe UI" panose="020B0502040204020203" pitchFamily="34" charset="0"/>
                        </a:rPr>
                        <a:t> - 14,30 / 18,00 (3,5 ore)</a:t>
                      </a:r>
                    </a:p>
                  </a:txBody>
                  <a:tcPr anchor="ctr">
                    <a:lnL w="76200" cap="flat" cmpd="sng" algn="ctr">
                      <a:solidFill>
                        <a:srgbClr val="BF9000"/>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3406459374"/>
                  </a:ext>
                </a:extLst>
              </a:tr>
              <a:tr h="919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kern="0" spc="-100" baseline="0" dirty="0">
                          <a:solidFill>
                            <a:schemeClr val="accent2"/>
                          </a:solidFill>
                          <a:latin typeface="Aptos" panose="020B0004020202020204" pitchFamily="34" charset="0"/>
                          <a:ea typeface="League Spartan" charset="0"/>
                          <a:cs typeface="Segoe UI" panose="020B0502040204020203" pitchFamily="34" charset="0"/>
                        </a:rPr>
                        <a:t>4</a:t>
                      </a:r>
                    </a:p>
                  </a:txBody>
                  <a:tcPr anchor="ctr">
                    <a:lnL w="28575" cap="flat" cmpd="sng" algn="ctr">
                      <a:solidFill>
                        <a:schemeClr val="bg1"/>
                      </a:solidFill>
                      <a:prstDash val="solid"/>
                      <a:round/>
                      <a:headEnd type="none" w="med" len="med"/>
                      <a:tailEnd type="none" w="med" len="med"/>
                    </a:lnL>
                    <a:lnR w="76200" cap="flat" cmpd="sng" algn="ctr">
                      <a:solidFill>
                        <a:schemeClr val="accent2"/>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88900" marR="0" lvl="0" indent="0" algn="l" defTabSz="1828343"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Applicazione dell’approccio comunicativo e relazionale personalizzato in base ai </a:t>
                      </a:r>
                      <a:r>
                        <a:rPr kumimoji="0" lang="it-IT" sz="1500" b="1"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BITs</a:t>
                      </a: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con il DISC</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29 ottobre </a:t>
                      </a:r>
                      <a:r>
                        <a:rPr kumimoji="0" lang="it-IT" sz="1500" b="0"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- 14,30 / 16,30 (2 ore) </a:t>
                      </a:r>
                    </a:p>
                  </a:txBody>
                  <a:tcPr anchor="ctr">
                    <a:lnL w="76200" cap="flat" cmpd="sng" algn="ctr">
                      <a:solidFill>
                        <a:schemeClr val="accent2"/>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898594679"/>
                  </a:ext>
                </a:extLst>
              </a:tr>
              <a:tr h="8662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kern="0" spc="-100" baseline="0" dirty="0">
                        <a:solidFill>
                          <a:schemeClr val="accent5"/>
                        </a:solidFill>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76200" cap="flat" cmpd="sng" algn="ctr">
                      <a:solidFill>
                        <a:schemeClr val="bg2">
                          <a:lumMod val="7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88900" marR="0" lvl="0" indent="0" algn="l" defTabSz="1828343" rtl="0" eaLnBrk="1" fontAlgn="auto" latinLnBrk="0" hangingPunct="1">
                        <a:lnSpc>
                          <a:spcPct val="100000"/>
                        </a:lnSpc>
                        <a:spcBef>
                          <a:spcPts val="0"/>
                        </a:spcBef>
                        <a:spcAft>
                          <a:spcPts val="200"/>
                        </a:spcAft>
                        <a:buClrTx/>
                        <a:buSzTx/>
                        <a:buFont typeface="Wingdings" panose="05000000000000000000" pitchFamily="2" charset="2"/>
                        <a:buNone/>
                        <a:tabLst/>
                        <a:defRPr/>
                      </a:pP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RIPASSO FINALE</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29 ottobre </a:t>
                      </a:r>
                      <a:r>
                        <a:rPr kumimoji="0" lang="it-IT" sz="1500" b="0"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- 16,30 / 17,30 (1 ora) </a:t>
                      </a:r>
                    </a:p>
                  </a:txBody>
                  <a:tcPr anchor="ctr">
                    <a:lnL w="76200" cap="flat" cmpd="sng" algn="ctr">
                      <a:solidFill>
                        <a:schemeClr val="bg2">
                          <a:lumMod val="7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621853917"/>
                  </a:ext>
                </a:extLst>
              </a:tr>
              <a:tr h="8662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kern="0" spc="-100" baseline="0" dirty="0">
                        <a:solidFill>
                          <a:schemeClr val="accent5"/>
                        </a:solidFill>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76200" cap="flat" cmpd="sng" algn="ctr">
                      <a:solidFill>
                        <a:schemeClr val="bg2">
                          <a:lumMod val="7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tc>
                  <a:txBody>
                    <a:bodyPr/>
                    <a:lstStyle/>
                    <a:p>
                      <a:pPr marL="88900" marR="0" lvl="0" indent="0" algn="l" defTabSz="1828343" rtl="0" eaLnBrk="1" fontAlgn="auto" latinLnBrk="0" hangingPunct="1">
                        <a:lnSpc>
                          <a:spcPct val="100000"/>
                        </a:lnSpc>
                        <a:spcBef>
                          <a:spcPts val="0"/>
                        </a:spcBef>
                        <a:spcAft>
                          <a:spcPts val="200"/>
                        </a:spcAft>
                        <a:buClrTx/>
                        <a:buSzTx/>
                        <a:buFont typeface="Wingdings" panose="05000000000000000000" pitchFamily="2" charset="2"/>
                        <a:buNone/>
                        <a:tabLst/>
                        <a:defRPr/>
                      </a:pPr>
                      <a:r>
                        <a:rPr kumimoji="0" lang="it-IT" sz="1500" b="1"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ESAME</a:t>
                      </a:r>
                    </a:p>
                    <a:p>
                      <a:pPr marL="374650" marR="0" lvl="0" indent="-285750" algn="l" defTabSz="1828343" rtl="0" eaLnBrk="1" fontAlgn="auto" latinLnBrk="0" hangingPunct="1">
                        <a:lnSpc>
                          <a:spcPct val="100000"/>
                        </a:lnSpc>
                        <a:spcBef>
                          <a:spcPts val="0"/>
                        </a:spcBef>
                        <a:spcAft>
                          <a:spcPts val="200"/>
                        </a:spcAft>
                        <a:buClrTx/>
                        <a:buSzTx/>
                        <a:buFont typeface="Wingdings" panose="05000000000000000000" pitchFamily="2" charset="2"/>
                        <a:buChar char="ü"/>
                        <a:tabLst/>
                        <a:defRPr/>
                      </a:pPr>
                      <a:r>
                        <a:rPr kumimoji="0" lang="it-IT" sz="1500" b="0" i="0" u="none" strike="noStrike" kern="1200" cap="none" spc="0" normalizeH="0" baseline="0" noProof="0" dirty="0">
                          <a:ln>
                            <a:noFill/>
                          </a:ln>
                          <a:solidFill>
                            <a:schemeClr val="tx1"/>
                          </a:solidFill>
                          <a:effectLst/>
                          <a:uLnTx/>
                          <a:uFillTx/>
                          <a:latin typeface="Aptos" panose="020B0004020202020204" pitchFamily="34" charset="0"/>
                          <a:ea typeface="Lato Light" panose="020F0502020204030203" pitchFamily="34" charset="0"/>
                          <a:cs typeface="Segoe UI" panose="020B0502040204020203" pitchFamily="34" charset="0"/>
                        </a:rPr>
                        <a:t>Prima sessione utile: 6 novembre 2026</a:t>
                      </a:r>
                    </a:p>
                  </a:txBody>
                  <a:tcPr anchor="ctr">
                    <a:lnL w="76200" cap="flat" cmpd="sng" algn="ctr">
                      <a:solidFill>
                        <a:schemeClr val="bg2">
                          <a:lumMod val="75000"/>
                        </a:schemeClr>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930372771"/>
                  </a:ext>
                </a:extLst>
              </a:tr>
            </a:tbl>
          </a:graphicData>
        </a:graphic>
      </p:graphicFrame>
      <p:pic>
        <p:nvPicPr>
          <p:cNvPr id="4" name="Immagine 3">
            <a:extLst>
              <a:ext uri="{FF2B5EF4-FFF2-40B4-BE49-F238E27FC236}">
                <a16:creationId xmlns:a16="http://schemas.microsoft.com/office/drawing/2014/main" id="{EFAAE9DD-6A1F-4F7B-BD42-54D151CC65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320735" y="5830099"/>
            <a:ext cx="612000" cy="612000"/>
          </a:xfrm>
          <a:prstGeom prst="rect">
            <a:avLst/>
          </a:prstGeom>
        </p:spPr>
      </p:pic>
    </p:spTree>
    <p:extLst>
      <p:ext uri="{BB962C8B-B14F-4D97-AF65-F5344CB8AC3E}">
        <p14:creationId xmlns:p14="http://schemas.microsoft.com/office/powerpoint/2010/main" val="1183928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6CA79-9093-241A-0839-32A7BF57B79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DBD635D-478B-E4E9-15A1-1A0EEDDE5B54}"/>
              </a:ext>
            </a:extLst>
          </p:cNvPr>
          <p:cNvSpPr>
            <a:spLocks noGrp="1"/>
          </p:cNvSpPr>
          <p:nvPr>
            <p:ph type="title"/>
          </p:nvPr>
        </p:nvSpPr>
        <p:spPr/>
        <p:txBody>
          <a:bodyPr/>
          <a:lstStyle/>
          <a:p>
            <a:r>
              <a:rPr kumimoji="0" lang="it-IT" sz="2400" b="1" i="0" u="none" strike="noStrike" kern="0" cap="none" spc="0" normalizeH="0" baseline="0" noProof="0" dirty="0">
                <a:ln>
                  <a:noFill/>
                </a:ln>
                <a:solidFill>
                  <a:srgbClr val="721422"/>
                </a:solidFill>
                <a:effectLst/>
                <a:uLnTx/>
                <a:uFillTx/>
                <a:latin typeface="Segoe UI" panose="020B0502040204020203" pitchFamily="34" charset="0"/>
                <a:ea typeface="Cambria" panose="02040503050406030204" pitchFamily="18" charset="0"/>
                <a:cs typeface="+mj-cs"/>
              </a:rPr>
              <a:t>Docenti del percorso formativo FBA</a:t>
            </a:r>
            <a:endParaRPr lang="it-IT" dirty="0"/>
          </a:p>
        </p:txBody>
      </p:sp>
      <p:sp>
        <p:nvSpPr>
          <p:cNvPr id="4" name="Segnaposto piè di pagina 3">
            <a:extLst>
              <a:ext uri="{FF2B5EF4-FFF2-40B4-BE49-F238E27FC236}">
                <a16:creationId xmlns:a16="http://schemas.microsoft.com/office/drawing/2014/main" id="{B44D6ACD-3BE9-894D-232D-B086EA0A2BF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Segnaposto numero diapositiva 4">
            <a:extLst>
              <a:ext uri="{FF2B5EF4-FFF2-40B4-BE49-F238E27FC236}">
                <a16:creationId xmlns:a16="http://schemas.microsoft.com/office/drawing/2014/main" id="{AD1E3CA6-D92A-10E0-E00E-C8423C615B9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Segoe UI" panose="020B0502040204020203"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it-IT" sz="900" b="0" i="0" u="none" strike="noStrike" kern="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8" name="Rettangolo 7">
            <a:extLst>
              <a:ext uri="{FF2B5EF4-FFF2-40B4-BE49-F238E27FC236}">
                <a16:creationId xmlns:a16="http://schemas.microsoft.com/office/drawing/2014/main" id="{B281EAC3-E76E-E7B1-AA13-2AAC2A728DF3}"/>
              </a:ext>
            </a:extLst>
          </p:cNvPr>
          <p:cNvSpPr/>
          <p:nvPr/>
        </p:nvSpPr>
        <p:spPr>
          <a:xfrm>
            <a:off x="1568987" y="2524721"/>
            <a:ext cx="10141345" cy="377130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82880" indent="-182880" algn="just" rtl="0">
              <a:spcAft>
                <a:spcPts val="600"/>
              </a:spcAft>
              <a:buClr>
                <a:srgbClr val="721422"/>
              </a:buClr>
              <a:buSzPct val="100000"/>
              <a:buFont typeface="Wingdings" panose="05000000000000000000" pitchFamily="2" charset="2"/>
              <a:buChar char="§"/>
              <a:defRPr/>
            </a:pPr>
            <a:r>
              <a:rPr lang="it-IT" altLang="it-IT" sz="1400" dirty="0">
                <a:solidFill>
                  <a:prstClr val="black"/>
                </a:solidFill>
                <a:latin typeface="Aptos" panose="020B0004020202020204" pitchFamily="34" charset="0"/>
                <a:cs typeface="Segoe UI" panose="020B0502040204020203" pitchFamily="34" charset="0"/>
              </a:rPr>
              <a:t>Dopo la laurea in Psicologia del lavoro e delle organizzazioni presso l’Università degli Studi di Padova intraprende la carriera universitaria e attualmente ricopre il ruolo di professore associato al Dipartimento di Psicologia dello Sviluppo e della Socializzazione dell’Università di Padova.</a:t>
            </a:r>
          </a:p>
          <a:p>
            <a:pPr marL="182880" indent="-182880" algn="just" rtl="0">
              <a:spcAft>
                <a:spcPts val="600"/>
              </a:spcAft>
              <a:buClr>
                <a:srgbClr val="721422"/>
              </a:buClr>
              <a:buSzPct val="100000"/>
              <a:buFont typeface="Wingdings" panose="05000000000000000000" pitchFamily="2" charset="2"/>
              <a:buChar char="§"/>
              <a:defRPr/>
            </a:pPr>
            <a:r>
              <a:rPr lang="it-IT" altLang="it-IT" sz="1400" dirty="0">
                <a:solidFill>
                  <a:prstClr val="black"/>
                </a:solidFill>
                <a:latin typeface="Aptos" panose="020B0004020202020204" pitchFamily="34" charset="0"/>
                <a:cs typeface="Segoe UI" panose="020B0502040204020203" pitchFamily="34" charset="0"/>
              </a:rPr>
              <a:t>Negli ultimi anni ha approfondito i propri interessi di ricerca nell’ambito della psicologia della decisione, dell’economia comportamentale e della percezione del rischio. È il fondatore del </a:t>
            </a:r>
            <a:r>
              <a:rPr lang="it-IT" altLang="it-IT" sz="1400" i="1" dirty="0" err="1">
                <a:solidFill>
                  <a:prstClr val="black"/>
                </a:solidFill>
                <a:latin typeface="Aptos" panose="020B0004020202020204" pitchFamily="34" charset="0"/>
                <a:cs typeface="Segoe UI" panose="020B0502040204020203" pitchFamily="34" charset="0"/>
              </a:rPr>
              <a:t>Judgment</a:t>
            </a:r>
            <a:r>
              <a:rPr lang="it-IT" altLang="it-IT" sz="1400" i="1" dirty="0">
                <a:solidFill>
                  <a:prstClr val="black"/>
                </a:solidFill>
                <a:latin typeface="Aptos" panose="020B0004020202020204" pitchFamily="34" charset="0"/>
                <a:cs typeface="Segoe UI" panose="020B0502040204020203" pitchFamily="34" charset="0"/>
              </a:rPr>
              <a:t> and </a:t>
            </a:r>
            <a:r>
              <a:rPr lang="it-IT" altLang="it-IT" sz="1400" i="1" dirty="0" err="1">
                <a:solidFill>
                  <a:prstClr val="black"/>
                </a:solidFill>
                <a:latin typeface="Aptos" panose="020B0004020202020204" pitchFamily="34" charset="0"/>
                <a:cs typeface="Segoe UI" panose="020B0502040204020203" pitchFamily="34" charset="0"/>
              </a:rPr>
              <a:t>Decision</a:t>
            </a:r>
            <a:r>
              <a:rPr lang="it-IT" altLang="it-IT" sz="1400" i="1" dirty="0">
                <a:solidFill>
                  <a:prstClr val="black"/>
                </a:solidFill>
                <a:latin typeface="Aptos" panose="020B0004020202020204" pitchFamily="34" charset="0"/>
                <a:cs typeface="Segoe UI" panose="020B0502040204020203" pitchFamily="34" charset="0"/>
              </a:rPr>
              <a:t> Making </a:t>
            </a:r>
            <a:r>
              <a:rPr lang="it-IT" altLang="it-IT" sz="1400" i="1" dirty="0" err="1">
                <a:solidFill>
                  <a:prstClr val="black"/>
                </a:solidFill>
                <a:latin typeface="Aptos" panose="020B0004020202020204" pitchFamily="34" charset="0"/>
                <a:cs typeface="Segoe UI" panose="020B0502040204020203" pitchFamily="34" charset="0"/>
              </a:rPr>
              <a:t>Laboratory</a:t>
            </a:r>
            <a:r>
              <a:rPr lang="it-IT" altLang="it-IT" sz="1400" i="1" dirty="0">
                <a:solidFill>
                  <a:prstClr val="black"/>
                </a:solidFill>
                <a:latin typeface="Aptos" panose="020B0004020202020204" pitchFamily="34" charset="0"/>
                <a:cs typeface="Segoe UI" panose="020B0502040204020203" pitchFamily="34" charset="0"/>
              </a:rPr>
              <a:t> </a:t>
            </a:r>
            <a:r>
              <a:rPr lang="it-IT" altLang="it-IT" sz="1400" dirty="0">
                <a:solidFill>
                  <a:prstClr val="black"/>
                </a:solidFill>
                <a:latin typeface="Aptos" panose="020B0004020202020204" pitchFamily="34" charset="0"/>
                <a:cs typeface="Segoe UI" panose="020B0502040204020203" pitchFamily="34" charset="0"/>
              </a:rPr>
              <a:t>dell’Università di Padova, il quale si occupa di ricerca, disseminazione e consulenza in finanza comportamentale, percezione del rischio e policy making.</a:t>
            </a:r>
          </a:p>
          <a:p>
            <a:pPr marL="182880" indent="-182880" algn="just" rtl="0">
              <a:spcAft>
                <a:spcPts val="600"/>
              </a:spcAft>
              <a:buClr>
                <a:srgbClr val="721422"/>
              </a:buClr>
              <a:buSzPct val="100000"/>
              <a:buFont typeface="Wingdings" panose="05000000000000000000" pitchFamily="2" charset="2"/>
              <a:buChar char="§"/>
              <a:defRPr/>
            </a:pPr>
            <a:r>
              <a:rPr lang="it-IT" altLang="it-IT" sz="1400" dirty="0">
                <a:solidFill>
                  <a:prstClr val="black"/>
                </a:solidFill>
                <a:latin typeface="Aptos" panose="020B0004020202020204" pitchFamily="34" charset="0"/>
                <a:cs typeface="Segoe UI" panose="020B0502040204020203" pitchFamily="34" charset="0"/>
              </a:rPr>
              <a:t>È docente Teseo presso Banche, Sim e altre Intermediari finanziari nell’ambito di progetti che affrontano i diversi aspetti della finanza comportamentale con particolare attenzione alle chiavi di lettura che tale disciplina può offrire ai consulenti nella relazione con il cliente.</a:t>
            </a:r>
          </a:p>
          <a:p>
            <a:pPr marL="0" marR="0" lvl="0" indent="0" algn="just" defTabSz="914400" rtl="0" eaLnBrk="1" fontAlgn="auto" latinLnBrk="0" hangingPunct="1">
              <a:lnSpc>
                <a:spcPct val="100000"/>
              </a:lnSpc>
              <a:spcBef>
                <a:spcPts val="0"/>
              </a:spcBef>
              <a:spcAft>
                <a:spcPts val="600"/>
              </a:spcAft>
              <a:buClr>
                <a:srgbClr val="721422"/>
              </a:buClr>
              <a:buSzPct val="100000"/>
              <a:buFontTx/>
              <a:buNone/>
              <a:tabLst/>
              <a:defRPr/>
            </a:pPr>
            <a:endParaRPr kumimoji="0" lang="it-IT" altLang="it-IT" sz="1400" b="0"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graphicFrame>
        <p:nvGraphicFramePr>
          <p:cNvPr id="9" name="Tabella 8">
            <a:extLst>
              <a:ext uri="{FF2B5EF4-FFF2-40B4-BE49-F238E27FC236}">
                <a16:creationId xmlns:a16="http://schemas.microsoft.com/office/drawing/2014/main" id="{415EF30C-0E3D-60A2-5390-404C44E7BD0F}"/>
              </a:ext>
            </a:extLst>
          </p:cNvPr>
          <p:cNvGraphicFramePr>
            <a:graphicFrameLocks noGrp="1"/>
          </p:cNvGraphicFramePr>
          <p:nvPr>
            <p:extLst>
              <p:ext uri="{D42A27DB-BD31-4B8C-83A1-F6EECF244321}">
                <p14:modId xmlns:p14="http://schemas.microsoft.com/office/powerpoint/2010/main" val="2573633985"/>
              </p:ext>
            </p:extLst>
          </p:nvPr>
        </p:nvGraphicFramePr>
        <p:xfrm>
          <a:off x="1568987" y="1515071"/>
          <a:ext cx="10141345" cy="919435"/>
        </p:xfrm>
        <a:graphic>
          <a:graphicData uri="http://schemas.openxmlformats.org/drawingml/2006/table">
            <a:tbl>
              <a:tblPr firstRow="1" bandRow="1">
                <a:tableStyleId>{5C22544A-7EE6-4342-B048-85BDC9FD1C3A}</a:tableStyleId>
              </a:tblPr>
              <a:tblGrid>
                <a:gridCol w="10141345">
                  <a:extLst>
                    <a:ext uri="{9D8B030D-6E8A-4147-A177-3AD203B41FA5}">
                      <a16:colId xmlns:a16="http://schemas.microsoft.com/office/drawing/2014/main" val="2041136515"/>
                    </a:ext>
                  </a:extLst>
                </a:gridCol>
              </a:tblGrid>
              <a:tr h="919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ltLang="it-IT" sz="1400" b="0" dirty="0">
                        <a:solidFill>
                          <a:schemeClr val="tx1"/>
                        </a:solidFill>
                        <a:latin typeface="Aptos" panose="020B0004020202020204"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altLang="it-IT" sz="1400" b="0" dirty="0">
                          <a:solidFill>
                            <a:schemeClr val="tx1"/>
                          </a:solidFill>
                          <a:latin typeface="Aptos" panose="020B0004020202020204" pitchFamily="34" charset="0"/>
                          <a:cs typeface="Segoe UI" panose="020B0502040204020203" pitchFamily="34" charset="0"/>
                        </a:rPr>
                        <a:t>Prof. </a:t>
                      </a:r>
                      <a:r>
                        <a:rPr lang="it-IT" altLang="it-IT" sz="1400" b="1" dirty="0">
                          <a:solidFill>
                            <a:schemeClr val="tx1"/>
                          </a:solidFill>
                          <a:latin typeface="Aptos" panose="020B0004020202020204" pitchFamily="34" charset="0"/>
                          <a:cs typeface="Segoe UI" panose="020B0502040204020203" pitchFamily="34" charset="0"/>
                        </a:rPr>
                        <a:t>ENRICO RUBALTELLI  - Università di Padova</a:t>
                      </a:r>
                    </a:p>
                  </a:txBody>
                  <a:tcPr anchor="ctr">
                    <a:lnL w="38100" cap="flat" cmpd="sng" algn="ctr">
                      <a:solidFill>
                        <a:schemeClr val="bg1">
                          <a:lumMod val="75000"/>
                        </a:scheme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49602653"/>
                  </a:ext>
                </a:extLst>
              </a:tr>
            </a:tbl>
          </a:graphicData>
        </a:graphic>
      </p:graphicFrame>
      <p:sp>
        <p:nvSpPr>
          <p:cNvPr id="7" name="Rettangolo 6">
            <a:extLst>
              <a:ext uri="{FF2B5EF4-FFF2-40B4-BE49-F238E27FC236}">
                <a16:creationId xmlns:a16="http://schemas.microsoft.com/office/drawing/2014/main" id="{29712C97-4FD8-2931-21F3-BD49A9CC9EE8}"/>
              </a:ext>
            </a:extLst>
          </p:cNvPr>
          <p:cNvSpPr/>
          <p:nvPr/>
        </p:nvSpPr>
        <p:spPr>
          <a:xfrm>
            <a:off x="552855" y="1515071"/>
            <a:ext cx="900000" cy="900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effectLst/>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917304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B45957-5F7A-1F1C-E66C-A2F6310DB7DF}"/>
              </a:ext>
            </a:extLst>
          </p:cNvPr>
          <p:cNvSpPr>
            <a:spLocks noGrp="1"/>
          </p:cNvSpPr>
          <p:nvPr>
            <p:ph type="title"/>
          </p:nvPr>
        </p:nvSpPr>
        <p:spPr/>
        <p:txBody>
          <a:bodyPr/>
          <a:lstStyle/>
          <a:p>
            <a:r>
              <a:rPr lang="it-IT" dirty="0"/>
              <a:t>Docenti del percorso formativo FBA</a:t>
            </a:r>
          </a:p>
        </p:txBody>
      </p:sp>
      <p:sp>
        <p:nvSpPr>
          <p:cNvPr id="4" name="Segnaposto piè di pagina 3">
            <a:extLst>
              <a:ext uri="{FF2B5EF4-FFF2-40B4-BE49-F238E27FC236}">
                <a16:creationId xmlns:a16="http://schemas.microsoft.com/office/drawing/2014/main" id="{E86C8793-A4B0-36B5-B150-E4702F15AA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Segnaposto numero diapositiva 4">
            <a:extLst>
              <a:ext uri="{FF2B5EF4-FFF2-40B4-BE49-F238E27FC236}">
                <a16:creationId xmlns:a16="http://schemas.microsoft.com/office/drawing/2014/main" id="{D85D3058-862A-44D8-4DD2-F5E236AD69D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Segoe UI" panose="020B0502040204020203"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it-IT" sz="900" b="0" i="0" u="none" strike="noStrike" kern="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3" name="Rettangolo 2">
            <a:extLst>
              <a:ext uri="{FF2B5EF4-FFF2-40B4-BE49-F238E27FC236}">
                <a16:creationId xmlns:a16="http://schemas.microsoft.com/office/drawing/2014/main" id="{A7EA9417-E942-3E48-4F84-0C1155A98B8D}"/>
              </a:ext>
            </a:extLst>
          </p:cNvPr>
          <p:cNvSpPr/>
          <p:nvPr/>
        </p:nvSpPr>
        <p:spPr>
          <a:xfrm>
            <a:off x="1568987" y="2524721"/>
            <a:ext cx="10141345" cy="3771304"/>
          </a:xfrm>
          <a:prstGeom prst="rect">
            <a:avLst/>
          </a:prstGeom>
          <a:noFill/>
          <a:ln w="12700" cap="flat" cmpd="sng" algn="ctr">
            <a:noFill/>
            <a:prstDash val="solid"/>
            <a:miter lim="800000"/>
          </a:ln>
          <a:effectLst/>
        </p:spPr>
        <p:txBody>
          <a:bodyPr rtlCol="0" anchor="t"/>
          <a:lstStyle/>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lang="it-IT" sz="1400" dirty="0">
                <a:solidFill>
                  <a:prstClr val="black"/>
                </a:solidFill>
                <a:latin typeface="Aptos" panose="020B0004020202020204" pitchFamily="34" charset="0"/>
                <a:ea typeface="+mn-ea"/>
                <a:cs typeface="Segoe UI" panose="020B0502040204020203" pitchFamily="34" charset="0"/>
              </a:rPr>
              <a:t>Docente universitario Università di Verona - CERISM</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lang="it-IT" sz="1400" dirty="0">
                <a:solidFill>
                  <a:prstClr val="black"/>
                </a:solidFill>
                <a:latin typeface="Aptos" panose="020B0004020202020204" pitchFamily="34" charset="0"/>
                <a:ea typeface="+mn-ea"/>
                <a:cs typeface="Segoe UI" panose="020B0502040204020203" pitchFamily="34" charset="0"/>
              </a:rPr>
              <a:t>Dottore Magistrale in Psicologia Clinica</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lang="it-IT" sz="1400" dirty="0">
                <a:solidFill>
                  <a:prstClr val="black"/>
                </a:solidFill>
                <a:latin typeface="Aptos" panose="020B0004020202020204" pitchFamily="34" charset="0"/>
                <a:ea typeface="+mn-ea"/>
                <a:cs typeface="Segoe UI" panose="020B0502040204020203" pitchFamily="34" charset="0"/>
              </a:rPr>
              <a:t>Dottore in scienze e tecniche psicologiche</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lang="it-IT" sz="1400" dirty="0">
                <a:solidFill>
                  <a:prstClr val="black"/>
                </a:solidFill>
                <a:latin typeface="Aptos" panose="020B0004020202020204" pitchFamily="34" charset="0"/>
                <a:ea typeface="+mn-ea"/>
                <a:cs typeface="Segoe UI" panose="020B0502040204020203" pitchFamily="34" charset="0"/>
              </a:rPr>
              <a:t>Psicologo e Psicoterapeuta</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lang="it-IT" sz="1400" dirty="0">
                <a:solidFill>
                  <a:prstClr val="black"/>
                </a:solidFill>
                <a:latin typeface="Aptos" panose="020B0004020202020204" pitchFamily="34" charset="0"/>
                <a:ea typeface="+mn-ea"/>
                <a:cs typeface="Segoe UI" panose="020B0502040204020203" pitchFamily="34" charset="0"/>
              </a:rPr>
              <a:t>Professore di specializzazione sanitaria - MIUR</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lang="it-IT" sz="1400" dirty="0">
                <a:solidFill>
                  <a:prstClr val="black"/>
                </a:solidFill>
                <a:latin typeface="Aptos" panose="020B0004020202020204" pitchFamily="34" charset="0"/>
                <a:ea typeface="+mn-ea"/>
                <a:cs typeface="Segoe UI" panose="020B0502040204020203" pitchFamily="34" charset="0"/>
              </a:rPr>
              <a:t>Specialista in psicologia dello Sport</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lang="it-IT" sz="1400" dirty="0">
                <a:solidFill>
                  <a:prstClr val="black"/>
                </a:solidFill>
                <a:latin typeface="Aptos" panose="020B0004020202020204" pitchFamily="34" charset="0"/>
                <a:ea typeface="+mn-ea"/>
                <a:cs typeface="Segoe UI" panose="020B0502040204020203" pitchFamily="34" charset="0"/>
              </a:rPr>
              <a:t>Collabora con Teseo dal 2021 in percorsi formativi dedicati all’economia comportamentale e alla psicologia dei processi decisionali</a:t>
            </a:r>
          </a:p>
        </p:txBody>
      </p:sp>
      <p:graphicFrame>
        <p:nvGraphicFramePr>
          <p:cNvPr id="7" name="Tabella 6">
            <a:extLst>
              <a:ext uri="{FF2B5EF4-FFF2-40B4-BE49-F238E27FC236}">
                <a16:creationId xmlns:a16="http://schemas.microsoft.com/office/drawing/2014/main" id="{10D8A112-D458-AA4A-7C0A-6E547A9E75DB}"/>
              </a:ext>
            </a:extLst>
          </p:cNvPr>
          <p:cNvGraphicFramePr>
            <a:graphicFrameLocks noGrp="1"/>
          </p:cNvGraphicFramePr>
          <p:nvPr>
            <p:extLst>
              <p:ext uri="{D42A27DB-BD31-4B8C-83A1-F6EECF244321}">
                <p14:modId xmlns:p14="http://schemas.microsoft.com/office/powerpoint/2010/main" val="3699480902"/>
              </p:ext>
            </p:extLst>
          </p:nvPr>
        </p:nvGraphicFramePr>
        <p:xfrm>
          <a:off x="1524000" y="1515071"/>
          <a:ext cx="10141345" cy="919435"/>
        </p:xfrm>
        <a:graphic>
          <a:graphicData uri="http://schemas.openxmlformats.org/drawingml/2006/table">
            <a:tbl>
              <a:tblPr firstRow="1" bandRow="1"/>
              <a:tblGrid>
                <a:gridCol w="10141345">
                  <a:extLst>
                    <a:ext uri="{9D8B030D-6E8A-4147-A177-3AD203B41FA5}">
                      <a16:colId xmlns:a16="http://schemas.microsoft.com/office/drawing/2014/main" val="2041136515"/>
                    </a:ext>
                  </a:extLst>
                </a:gridCol>
              </a:tblGrid>
              <a:tr h="919435">
                <a:tc>
                  <a:txBody>
                    <a:bodyPr/>
                    <a:lstStyle>
                      <a:lvl1pPr marL="0" algn="l" defTabSz="914400" rtl="0" eaLnBrk="1" latinLnBrk="0" hangingPunct="1">
                        <a:defRPr sz="1800" b="1" kern="1200">
                          <a:solidFill>
                            <a:schemeClr val="lt1"/>
                          </a:solidFill>
                          <a:latin typeface="Century Schoolbook" panose="02040604050505020304"/>
                        </a:defRPr>
                      </a:lvl1pPr>
                      <a:lvl2pPr marL="457200" algn="l" defTabSz="914400" rtl="0" eaLnBrk="1" latinLnBrk="0" hangingPunct="1">
                        <a:defRPr sz="1800" b="1" kern="1200">
                          <a:solidFill>
                            <a:schemeClr val="lt1"/>
                          </a:solidFill>
                          <a:latin typeface="Century Schoolbook" panose="02040604050505020304"/>
                        </a:defRPr>
                      </a:lvl2pPr>
                      <a:lvl3pPr marL="914400" algn="l" defTabSz="914400" rtl="0" eaLnBrk="1" latinLnBrk="0" hangingPunct="1">
                        <a:defRPr sz="1800" b="1" kern="1200">
                          <a:solidFill>
                            <a:schemeClr val="lt1"/>
                          </a:solidFill>
                          <a:latin typeface="Century Schoolbook" panose="02040604050505020304"/>
                        </a:defRPr>
                      </a:lvl3pPr>
                      <a:lvl4pPr marL="1371600" algn="l" defTabSz="914400" rtl="0" eaLnBrk="1" latinLnBrk="0" hangingPunct="1">
                        <a:defRPr sz="1800" b="1" kern="1200">
                          <a:solidFill>
                            <a:schemeClr val="lt1"/>
                          </a:solidFill>
                          <a:latin typeface="Century Schoolbook" panose="02040604050505020304"/>
                        </a:defRPr>
                      </a:lvl4pPr>
                      <a:lvl5pPr marL="1828800" algn="l" defTabSz="914400" rtl="0" eaLnBrk="1" latinLnBrk="0" hangingPunct="1">
                        <a:defRPr sz="1800" b="1" kern="1200">
                          <a:solidFill>
                            <a:schemeClr val="lt1"/>
                          </a:solidFill>
                          <a:latin typeface="Century Schoolbook" panose="02040604050505020304"/>
                        </a:defRPr>
                      </a:lvl5pPr>
                      <a:lvl6pPr marL="2286000" algn="l" defTabSz="914400" rtl="0" eaLnBrk="1" latinLnBrk="0" hangingPunct="1">
                        <a:defRPr sz="1800" b="1" kern="1200">
                          <a:solidFill>
                            <a:schemeClr val="lt1"/>
                          </a:solidFill>
                          <a:latin typeface="Century Schoolbook" panose="02040604050505020304"/>
                        </a:defRPr>
                      </a:lvl6pPr>
                      <a:lvl7pPr marL="2743200" algn="l" defTabSz="914400" rtl="0" eaLnBrk="1" latinLnBrk="0" hangingPunct="1">
                        <a:defRPr sz="1800" b="1" kern="1200">
                          <a:solidFill>
                            <a:schemeClr val="lt1"/>
                          </a:solidFill>
                          <a:latin typeface="Century Schoolbook" panose="02040604050505020304"/>
                        </a:defRPr>
                      </a:lvl7pPr>
                      <a:lvl8pPr marL="3200400" algn="l" defTabSz="914400" rtl="0" eaLnBrk="1" latinLnBrk="0" hangingPunct="1">
                        <a:defRPr sz="1800" b="1" kern="1200">
                          <a:solidFill>
                            <a:schemeClr val="lt1"/>
                          </a:solidFill>
                          <a:latin typeface="Century Schoolbook" panose="02040604050505020304"/>
                        </a:defRPr>
                      </a:lvl8pPr>
                      <a:lvl9pPr marL="3657600" algn="l" defTabSz="914400" rtl="0" eaLnBrk="1" latinLnBrk="0" hangingPunct="1">
                        <a:defRPr sz="1800" b="1" kern="1200">
                          <a:solidFill>
                            <a:schemeClr val="lt1"/>
                          </a:solidFill>
                          <a:latin typeface="Century Schoolbook" panose="020406040505050203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ltLang="it-IT" sz="1400" b="0" dirty="0">
                        <a:solidFill>
                          <a:schemeClr val="tx1"/>
                        </a:solidFill>
                        <a:latin typeface="Aptos" panose="020B0004020202020204"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altLang="it-IT" sz="1400" b="1" dirty="0">
                          <a:solidFill>
                            <a:schemeClr val="tx1"/>
                          </a:solidFill>
                          <a:latin typeface="Aptos" panose="020B0004020202020204" pitchFamily="34" charset="0"/>
                          <a:cs typeface="Segoe UI" panose="020B0502040204020203" pitchFamily="34" charset="0"/>
                        </a:rPr>
                        <a:t>DARIO CARLONI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altLang="it-IT" sz="1400" b="1" dirty="0">
                        <a:solidFill>
                          <a:schemeClr val="tx1"/>
                        </a:solidFill>
                        <a:latin typeface="Aptos" panose="020B0004020202020204" pitchFamily="34" charset="0"/>
                        <a:cs typeface="Segoe UI" panose="020B0502040204020203" pitchFamily="34" charset="0"/>
                      </a:endParaRPr>
                    </a:p>
                  </a:txBody>
                  <a:tcPr anchor="ctr">
                    <a:lnL w="38100" cap="flat" cmpd="sng" algn="ctr">
                      <a:solidFill>
                        <a:sysClr val="window" lastClr="FFFFFF">
                          <a:lumMod val="75000"/>
                        </a:sys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749602653"/>
                  </a:ext>
                </a:extLst>
              </a:tr>
            </a:tbl>
          </a:graphicData>
        </a:graphic>
      </p:graphicFrame>
      <p:sp>
        <p:nvSpPr>
          <p:cNvPr id="10" name="Rettangolo 9">
            <a:extLst>
              <a:ext uri="{FF2B5EF4-FFF2-40B4-BE49-F238E27FC236}">
                <a16:creationId xmlns:a16="http://schemas.microsoft.com/office/drawing/2014/main" id="{0B9CFDF1-EBBA-C05E-0A28-4BDD2BE3C258}"/>
              </a:ext>
            </a:extLst>
          </p:cNvPr>
          <p:cNvSpPr/>
          <p:nvPr/>
        </p:nvSpPr>
        <p:spPr>
          <a:xfrm>
            <a:off x="550332" y="1515071"/>
            <a:ext cx="900000" cy="900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prstClr val="white"/>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1999969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BCA43-CEED-A5C5-E066-1CFBAD47273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7920717-7955-6BE6-4145-5A9EBA093950}"/>
              </a:ext>
            </a:extLst>
          </p:cNvPr>
          <p:cNvSpPr>
            <a:spLocks noGrp="1"/>
          </p:cNvSpPr>
          <p:nvPr>
            <p:ph type="title"/>
          </p:nvPr>
        </p:nvSpPr>
        <p:spPr/>
        <p:txBody>
          <a:bodyPr/>
          <a:lstStyle/>
          <a:p>
            <a:r>
              <a:rPr lang="it-IT" dirty="0"/>
              <a:t>Docenti del percorso formativo FBA</a:t>
            </a:r>
          </a:p>
        </p:txBody>
      </p:sp>
      <p:sp>
        <p:nvSpPr>
          <p:cNvPr id="4" name="Segnaposto piè di pagina 3">
            <a:extLst>
              <a:ext uri="{FF2B5EF4-FFF2-40B4-BE49-F238E27FC236}">
                <a16:creationId xmlns:a16="http://schemas.microsoft.com/office/drawing/2014/main" id="{75CB0A41-0E92-D027-DBB2-BCBC977B14A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Segnaposto numero diapositiva 4">
            <a:extLst>
              <a:ext uri="{FF2B5EF4-FFF2-40B4-BE49-F238E27FC236}">
                <a16:creationId xmlns:a16="http://schemas.microsoft.com/office/drawing/2014/main" id="{0B8900CA-90A5-D3FA-7892-4B008963E5E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Segoe UI" panose="020B0502040204020203"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it-IT" sz="900" b="0" i="0" u="none" strike="noStrike" kern="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8" name="Rettangolo 7">
            <a:extLst>
              <a:ext uri="{FF2B5EF4-FFF2-40B4-BE49-F238E27FC236}">
                <a16:creationId xmlns:a16="http://schemas.microsoft.com/office/drawing/2014/main" id="{762B9497-0FED-7856-DC57-84431B7C1ADC}"/>
              </a:ext>
            </a:extLst>
          </p:cNvPr>
          <p:cNvSpPr/>
          <p:nvPr/>
        </p:nvSpPr>
        <p:spPr>
          <a:xfrm>
            <a:off x="1568987" y="2524721"/>
            <a:ext cx="10141345" cy="377130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just" defTabSz="914400" rtl="0" eaLnBrk="1" fontAlgn="auto" latinLnBrk="0" hangingPunct="1">
              <a:lnSpc>
                <a:spcPct val="100000"/>
              </a:lnSpc>
              <a:spcBef>
                <a:spcPts val="0"/>
              </a:spcBef>
              <a:spcAft>
                <a:spcPts val="1200"/>
              </a:spcAft>
              <a:buClrTx/>
              <a:buSzTx/>
              <a:buFontTx/>
              <a:buNone/>
              <a:tabLst/>
              <a:defRPr/>
            </a:pPr>
            <a:r>
              <a:rPr kumimoji="0" lang="it-IT" altLang="it-IT" sz="1400" b="0"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Dopo gli studi universitari ed un master sul diritto del Trust diretto dal professor Lupoi, ha iniziato l'attività di analista finanziario nel 1992. Fino al 2018 ha lavorato nel settore del private banking e del wealth management, ricoprendo numerosi incarichi manageriali all'interno di importanti istituti bancari nazionali ed internazionali. Founder di uno studio di consulenza aziendale tra i più attivi da oltre 25 anni nella costituzione e gestione di trust, è esperto di servizi di art advisory.</a:t>
            </a:r>
          </a:p>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it-IT" altLang="it-IT" sz="1400" b="0"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È docente Teseo dal 2014 in particolare delle seguenti tematiche: </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Private banking e wealth management</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Consulenza agli investimenti</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Economia Comportamentale</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Sviluppo commerciale</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Strumenti di risparmio gestito e previdenziali/assicurativi </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Corsi di preparazione all’esame OCF per l’iscrizione all’albo unico dei consulenti finanziari</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Corsi di preparazione all’esame EFPA – European Financial Advisor (Corsi Efpa (EIP-EFA-EFP)</a:t>
            </a:r>
          </a:p>
          <a:p>
            <a:pPr marL="182880" marR="0" lvl="0" indent="-182880" algn="just" defTabSz="914400" rtl="0" eaLnBrk="1" fontAlgn="auto" latinLnBrk="0" hangingPunct="1">
              <a:lnSpc>
                <a:spcPct val="100000"/>
              </a:lnSpc>
              <a:spcBef>
                <a:spcPts val="0"/>
              </a:spcBef>
              <a:spcAft>
                <a:spcPts val="600"/>
              </a:spcAft>
              <a:buClr>
                <a:srgbClr val="721422"/>
              </a:buClr>
              <a:buSzPct val="100000"/>
              <a:buFont typeface="Wingdings" panose="05000000000000000000" pitchFamily="2" charset="2"/>
              <a:buChar char="§"/>
              <a:tabLst/>
              <a:defRPr/>
            </a:pPr>
            <a:r>
              <a:rPr kumimoji="0" lang="it-IT" altLang="it-IT" sz="1400" b="0"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Svolge per Teseo attività di coaching sul campo con affiancamenti individuali</a:t>
            </a:r>
          </a:p>
        </p:txBody>
      </p:sp>
      <p:graphicFrame>
        <p:nvGraphicFramePr>
          <p:cNvPr id="9" name="Tabella 8">
            <a:extLst>
              <a:ext uri="{FF2B5EF4-FFF2-40B4-BE49-F238E27FC236}">
                <a16:creationId xmlns:a16="http://schemas.microsoft.com/office/drawing/2014/main" id="{21BF2DA8-BF19-1055-C11E-FA738467B115}"/>
              </a:ext>
            </a:extLst>
          </p:cNvPr>
          <p:cNvGraphicFramePr>
            <a:graphicFrameLocks noGrp="1"/>
          </p:cNvGraphicFramePr>
          <p:nvPr>
            <p:extLst>
              <p:ext uri="{D42A27DB-BD31-4B8C-83A1-F6EECF244321}">
                <p14:modId xmlns:p14="http://schemas.microsoft.com/office/powerpoint/2010/main" val="1270257642"/>
              </p:ext>
            </p:extLst>
          </p:nvPr>
        </p:nvGraphicFramePr>
        <p:xfrm>
          <a:off x="1568987" y="1515071"/>
          <a:ext cx="10141345" cy="919435"/>
        </p:xfrm>
        <a:graphic>
          <a:graphicData uri="http://schemas.openxmlformats.org/drawingml/2006/table">
            <a:tbl>
              <a:tblPr firstRow="1" bandRow="1">
                <a:tableStyleId>{5C22544A-7EE6-4342-B048-85BDC9FD1C3A}</a:tableStyleId>
              </a:tblPr>
              <a:tblGrid>
                <a:gridCol w="10141345">
                  <a:extLst>
                    <a:ext uri="{9D8B030D-6E8A-4147-A177-3AD203B41FA5}">
                      <a16:colId xmlns:a16="http://schemas.microsoft.com/office/drawing/2014/main" val="2041136515"/>
                    </a:ext>
                  </a:extLst>
                </a:gridCol>
              </a:tblGrid>
              <a:tr h="919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altLang="it-IT" sz="1400" b="1" dirty="0">
                          <a:solidFill>
                            <a:schemeClr val="tx1"/>
                          </a:solidFill>
                          <a:latin typeface="Aptos" panose="020B0004020202020204" pitchFamily="34" charset="0"/>
                          <a:cs typeface="Segoe UI" panose="020B0502040204020203" pitchFamily="34" charset="0"/>
                        </a:rPr>
                        <a:t>DARIO BAUDO  </a:t>
                      </a:r>
                    </a:p>
                  </a:txBody>
                  <a:tcPr anchor="ctr">
                    <a:lnL w="38100" cap="flat" cmpd="sng" algn="ctr">
                      <a:solidFill>
                        <a:schemeClr val="bg1">
                          <a:lumMod val="75000"/>
                        </a:scheme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49602653"/>
                  </a:ext>
                </a:extLst>
              </a:tr>
            </a:tbl>
          </a:graphicData>
        </a:graphic>
      </p:graphicFrame>
      <p:sp>
        <p:nvSpPr>
          <p:cNvPr id="10" name="Rettangolo 9">
            <a:extLst>
              <a:ext uri="{FF2B5EF4-FFF2-40B4-BE49-F238E27FC236}">
                <a16:creationId xmlns:a16="http://schemas.microsoft.com/office/drawing/2014/main" id="{EF2A85C6-6AF2-14F9-E5F2-F782F0286EEC}"/>
              </a:ext>
            </a:extLst>
          </p:cNvPr>
          <p:cNvSpPr/>
          <p:nvPr/>
        </p:nvSpPr>
        <p:spPr>
          <a:xfrm>
            <a:off x="550332" y="1515071"/>
            <a:ext cx="900000" cy="900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effectLst/>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46520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FEFAA55-DA30-15B4-4260-A9A84A7BD79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0106D5BA-741B-677D-0E81-7366AD9F0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3C9B58A5-2683-0C2C-8930-D5FB2777D897}"/>
              </a:ext>
            </a:extLst>
          </p:cNvPr>
          <p:cNvSpPr>
            <a:spLocks noGrp="1"/>
          </p:cNvSpPr>
          <p:nvPr>
            <p:ph type="title"/>
          </p:nvPr>
        </p:nvSpPr>
        <p:spPr/>
        <p:txBody>
          <a:bodyPr/>
          <a:lstStyle/>
          <a:p>
            <a:r>
              <a:rPr lang="it-IT" dirty="0"/>
              <a:t>Contenuti analitici del percorso FBA</a:t>
            </a:r>
          </a:p>
        </p:txBody>
      </p:sp>
      <p:graphicFrame>
        <p:nvGraphicFramePr>
          <p:cNvPr id="7" name="Segnaposto contenuto 5">
            <a:extLst>
              <a:ext uri="{FF2B5EF4-FFF2-40B4-BE49-F238E27FC236}">
                <a16:creationId xmlns:a16="http://schemas.microsoft.com/office/drawing/2014/main" id="{89506053-11E0-C49F-7116-79AE96BBA962}"/>
              </a:ext>
            </a:extLst>
          </p:cNvPr>
          <p:cNvGraphicFramePr>
            <a:graphicFrameLocks/>
          </p:cNvGraphicFramePr>
          <p:nvPr>
            <p:extLst>
              <p:ext uri="{D42A27DB-BD31-4B8C-83A1-F6EECF244321}">
                <p14:modId xmlns:p14="http://schemas.microsoft.com/office/powerpoint/2010/main" val="1896012412"/>
              </p:ext>
            </p:extLst>
          </p:nvPr>
        </p:nvGraphicFramePr>
        <p:xfrm>
          <a:off x="550669" y="2308883"/>
          <a:ext cx="10943835" cy="1218960"/>
        </p:xfrm>
        <a:graphic>
          <a:graphicData uri="http://schemas.openxmlformats.org/drawingml/2006/table">
            <a:tbl>
              <a:tblPr firstRow="1" bandRow="1">
                <a:tableStyleId>{5C22544A-7EE6-4342-B048-85BDC9FD1C3A}</a:tableStyleId>
              </a:tblPr>
              <a:tblGrid>
                <a:gridCol w="2268731">
                  <a:extLst>
                    <a:ext uri="{9D8B030D-6E8A-4147-A177-3AD203B41FA5}">
                      <a16:colId xmlns:a16="http://schemas.microsoft.com/office/drawing/2014/main" val="1106944875"/>
                    </a:ext>
                  </a:extLst>
                </a:gridCol>
                <a:gridCol w="7055104">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5B9BD5"/>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5B9B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5B9B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5B9B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5B9BD5"/>
                    </a:solidFill>
                  </a:tcPr>
                </a:tc>
                <a:extLst>
                  <a:ext uri="{0D108BD9-81ED-4DB2-BD59-A6C34878D82A}">
                    <a16:rowId xmlns:a16="http://schemas.microsoft.com/office/drawing/2014/main" val="422960180"/>
                  </a:ext>
                </a:extLst>
              </a:tr>
              <a:tr h="756000">
                <a:tc>
                  <a:txBody>
                    <a:bodyPr/>
                    <a:lstStyle/>
                    <a:p>
                      <a:r>
                        <a:rPr lang="it-IT" sz="1400" b="1" dirty="0">
                          <a:latin typeface="Aptos" panose="020B0004020202020204" pitchFamily="34" charset="0"/>
                          <a:cs typeface="Segoe UI" panose="020B0502040204020203" pitchFamily="34" charset="0"/>
                        </a:rPr>
                        <a:t>1.1 L’origine del ruolo del</a:t>
                      </a:r>
                    </a:p>
                    <a:p>
                      <a:r>
                        <a:rPr lang="it-IT" sz="1400" b="1" dirty="0">
                          <a:latin typeface="Aptos" panose="020B0004020202020204" pitchFamily="34" charset="0"/>
                          <a:cs typeface="Segoe UI" panose="020B0502040204020203" pitchFamily="34" charset="0"/>
                        </a:rPr>
                        <a:t>Financial Behavioral Advisor (FBA)</a:t>
                      </a:r>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180975" indent="-180975" algn="just">
                        <a:lnSpc>
                          <a:spcPct val="100000"/>
                        </a:lnSpc>
                        <a:buFontTx/>
                        <a:buNone/>
                      </a:pPr>
                      <a:r>
                        <a:rPr lang="it-IT" sz="1200" kern="1200" dirty="0">
                          <a:solidFill>
                            <a:schemeClr val="dk1"/>
                          </a:solidFill>
                          <a:latin typeface="Aptos" panose="020B0004020202020204" pitchFamily="34" charset="0"/>
                          <a:ea typeface="+mn-ea"/>
                          <a:cs typeface="Segoe UI" panose="020B0502040204020203" pitchFamily="34" charset="0"/>
                        </a:rPr>
                        <a:t>a. Conoscere le caratteristiche fondamentali che definiscono il ruolo del Financial Behavioral Advisor (FBA) come consulente finanziario comportamentale</a:t>
                      </a:r>
                    </a:p>
                    <a:p>
                      <a:pPr marL="180975" indent="-180975" algn="just">
                        <a:lnSpc>
                          <a:spcPct val="100000"/>
                        </a:lnSpc>
                        <a:buFontTx/>
                        <a:buNone/>
                      </a:pPr>
                      <a:r>
                        <a:rPr lang="it-IT" sz="1200" kern="1200" dirty="0">
                          <a:solidFill>
                            <a:schemeClr val="dk1"/>
                          </a:solidFill>
                          <a:latin typeface="Aptos" panose="020B0004020202020204" pitchFamily="34" charset="0"/>
                          <a:ea typeface="+mn-ea"/>
                          <a:cs typeface="Segoe UI" panose="020B0502040204020203" pitchFamily="34" charset="0"/>
                        </a:rPr>
                        <a:t>b. Comprendere l’importanza di acquisire le tecniche di finanza comportamentale evoluta, applicata e personalizzata, e le strategie comunicative e relazionali del modello DISC</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graphicFrame>
        <p:nvGraphicFramePr>
          <p:cNvPr id="11" name="Segnaposto contenuto 5">
            <a:extLst>
              <a:ext uri="{FF2B5EF4-FFF2-40B4-BE49-F238E27FC236}">
                <a16:creationId xmlns:a16="http://schemas.microsoft.com/office/drawing/2014/main" id="{FC8C1F87-90B7-34C0-E0B1-8CA421C63CDC}"/>
              </a:ext>
            </a:extLst>
          </p:cNvPr>
          <p:cNvGraphicFramePr>
            <a:graphicFrameLocks noGrp="1"/>
          </p:cNvGraphicFramePr>
          <p:nvPr>
            <p:ph idx="1"/>
            <p:extLst>
              <p:ext uri="{D42A27DB-BD31-4B8C-83A1-F6EECF244321}">
                <p14:modId xmlns:p14="http://schemas.microsoft.com/office/powerpoint/2010/main" val="1300411299"/>
              </p:ext>
            </p:extLst>
          </p:nvPr>
        </p:nvGraphicFramePr>
        <p:xfrm>
          <a:off x="550669" y="1413734"/>
          <a:ext cx="10954946"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6">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solidFill>
                  </a:tcPr>
                </a:tc>
                <a:tc>
                  <a:txBody>
                    <a:bodyPr/>
                    <a:lstStyle/>
                    <a:p>
                      <a:pPr algn="ctr"/>
                      <a:r>
                        <a:rPr lang="it-IT" sz="4000" b="1" dirty="0">
                          <a:solidFill>
                            <a:schemeClr val="accent5">
                              <a:lumMod val="75000"/>
                            </a:schemeClr>
                          </a:solidFill>
                          <a:latin typeface="Aptos" panose="020B0004020202020204" pitchFamily="34" charset="0"/>
                        </a:rPr>
                        <a:t>1</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dirty="0">
                          <a:solidFill>
                            <a:prstClr val="black"/>
                          </a:solidFill>
                          <a:latin typeface="Aptos" panose="020B0004020202020204" pitchFamily="34" charset="0"/>
                          <a:ea typeface="League Spartan" charset="0"/>
                          <a:cs typeface="Segoe UI" panose="020B0502040204020203" pitchFamily="34" charset="0"/>
                        </a:rPr>
                        <a:t>Introduzione al ruolo del financial </a:t>
                      </a:r>
                      <a:r>
                        <a:rPr lang="it-IT" sz="1800" b="1" dirty="0" err="1">
                          <a:solidFill>
                            <a:prstClr val="black"/>
                          </a:solidFill>
                          <a:latin typeface="Aptos" panose="020B0004020202020204" pitchFamily="34" charset="0"/>
                          <a:ea typeface="League Spartan" charset="0"/>
                          <a:cs typeface="Segoe UI" panose="020B0502040204020203" pitchFamily="34" charset="0"/>
                        </a:rPr>
                        <a:t>behavioral</a:t>
                      </a:r>
                      <a:r>
                        <a:rPr lang="it-IT" sz="1800" b="1" dirty="0">
                          <a:solidFill>
                            <a:prstClr val="black"/>
                          </a:solidFill>
                          <a:latin typeface="Aptos" panose="020B0004020202020204" pitchFamily="34" charset="0"/>
                          <a:ea typeface="League Spartan" charset="0"/>
                          <a:cs typeface="Segoe UI" panose="020B0502040204020203" pitchFamily="34" charset="0"/>
                        </a:rPr>
                        <a:t> advisor (FBA) </a:t>
                      </a:r>
                      <a:r>
                        <a:rPr lang="it-IT" sz="1800" b="0" dirty="0">
                          <a:solidFill>
                            <a:prstClr val="black"/>
                          </a:solidFill>
                          <a:latin typeface="Aptos" panose="020B0004020202020204" pitchFamily="34" charset="0"/>
                          <a:cs typeface="Segoe UI" panose="020B0502040204020203" pitchFamily="34" charset="0"/>
                        </a:rPr>
                        <a:t>– 4 ore</a:t>
                      </a:r>
                      <a:endPar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37224982"/>
                  </a:ext>
                </a:extLst>
              </a:tr>
            </a:tbl>
          </a:graphicData>
        </a:graphic>
      </p:graphicFrame>
      <p:pic>
        <p:nvPicPr>
          <p:cNvPr id="5" name="Immagine 4">
            <a:extLst>
              <a:ext uri="{FF2B5EF4-FFF2-40B4-BE49-F238E27FC236}">
                <a16:creationId xmlns:a16="http://schemas.microsoft.com/office/drawing/2014/main" id="{3994C30D-9AD9-3331-553E-9CB62D6383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078" y="5527991"/>
            <a:ext cx="612000" cy="612000"/>
          </a:xfrm>
          <a:prstGeom prst="rect">
            <a:avLst/>
          </a:prstGeom>
        </p:spPr>
      </p:pic>
      <p:sp>
        <p:nvSpPr>
          <p:cNvPr id="6" name="Segnaposto contenuto 4">
            <a:extLst>
              <a:ext uri="{FF2B5EF4-FFF2-40B4-BE49-F238E27FC236}">
                <a16:creationId xmlns:a16="http://schemas.microsoft.com/office/drawing/2014/main" id="{781CF445-E1AC-AA2F-3916-AB38C1D583C8}"/>
              </a:ext>
            </a:extLst>
          </p:cNvPr>
          <p:cNvSpPr txBox="1">
            <a:spLocks/>
          </p:cNvSpPr>
          <p:nvPr/>
        </p:nvSpPr>
        <p:spPr>
          <a:xfrm>
            <a:off x="1318660" y="5556215"/>
            <a:ext cx="10383207" cy="612000"/>
          </a:xfrm>
          <a:prstGeom prst="rect">
            <a:avLst/>
          </a:prstGeom>
        </p:spPr>
        <p:txBody>
          <a:bodyPr vert="horz" lIns="91440" tIns="45720" rIns="91440" bIns="45720" rtlCol="0" anchor="ctr">
            <a:norm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8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8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8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8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8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it-IT" sz="1600" i="1" u="sng" dirty="0"/>
              <a:t>Docente</a:t>
            </a:r>
            <a:r>
              <a:rPr lang="it-IT" sz="1600" i="1" dirty="0"/>
              <a:t>: </a:t>
            </a:r>
            <a:r>
              <a:rPr lang="it-IT" sz="1600" b="1" i="1" dirty="0"/>
              <a:t>Prof. Enrico Rubaltelli</a:t>
            </a:r>
            <a:endParaRPr lang="it-IT" sz="1600" dirty="0"/>
          </a:p>
        </p:txBody>
      </p:sp>
    </p:spTree>
    <p:extLst>
      <p:ext uri="{BB962C8B-B14F-4D97-AF65-F5344CB8AC3E}">
        <p14:creationId xmlns:p14="http://schemas.microsoft.com/office/powerpoint/2010/main" val="106914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31E306EC-1C8B-ABBB-321D-18FE2286BC9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A6E65152-2931-2911-0CA2-25A1971D0A9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4856CBFD-E5A8-73F3-C86E-9192F3114902}"/>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7E1D6C54-29C6-7373-B95F-DEFB3CAE80EB}"/>
              </a:ext>
            </a:extLst>
          </p:cNvPr>
          <p:cNvGraphicFramePr>
            <a:graphicFrameLocks noGrp="1"/>
          </p:cNvGraphicFramePr>
          <p:nvPr>
            <p:ph idx="1"/>
            <p:extLst>
              <p:ext uri="{D42A27DB-BD31-4B8C-83A1-F6EECF244321}">
                <p14:modId xmlns:p14="http://schemas.microsoft.com/office/powerpoint/2010/main" val="3932731476"/>
              </p:ext>
            </p:extLst>
          </p:nvPr>
        </p:nvGraphicFramePr>
        <p:xfrm>
          <a:off x="541338" y="1219200"/>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it-IT" sz="4000" b="1" dirty="0">
                          <a:solidFill>
                            <a:schemeClr val="accent2"/>
                          </a:solidFill>
                          <a:latin typeface="Aptos" panose="020B0004020202020204" pitchFamily="34" charset="0"/>
                        </a:rPr>
                        <a:t>2</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dirty="0">
                          <a:solidFill>
                            <a:prstClr val="black"/>
                          </a:solidFill>
                          <a:latin typeface="Aptos" panose="020B0004020202020204" pitchFamily="34" charset="0"/>
                          <a:ea typeface="League Spartan" charset="0"/>
                          <a:cs typeface="Segoe UI" panose="020B0502040204020203" pitchFamily="34" charset="0"/>
                        </a:rPr>
                        <a:t>L’evoluzione della finanza comportamentale: le tre generazioni </a:t>
                      </a:r>
                      <a:r>
                        <a:rPr lang="it-IT" sz="1800" b="0" dirty="0">
                          <a:solidFill>
                            <a:prstClr val="black"/>
                          </a:solidFill>
                          <a:latin typeface="Aptos" panose="020B0004020202020204" pitchFamily="34" charset="0"/>
                          <a:cs typeface="Segoe UI" panose="020B0502040204020203" pitchFamily="34" charset="0"/>
                        </a:rPr>
                        <a:t>– 4 ore</a:t>
                      </a:r>
                      <a:endPar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2960180"/>
                  </a:ext>
                </a:extLst>
              </a:tr>
            </a:tbl>
          </a:graphicData>
        </a:graphic>
      </p:graphicFrame>
      <p:graphicFrame>
        <p:nvGraphicFramePr>
          <p:cNvPr id="9" name="Segnaposto contenuto 5">
            <a:extLst>
              <a:ext uri="{FF2B5EF4-FFF2-40B4-BE49-F238E27FC236}">
                <a16:creationId xmlns:a16="http://schemas.microsoft.com/office/drawing/2014/main" id="{B830754B-C4F7-B6DC-12AB-6980830B7724}"/>
              </a:ext>
            </a:extLst>
          </p:cNvPr>
          <p:cNvGraphicFramePr>
            <a:graphicFrameLocks/>
          </p:cNvGraphicFramePr>
          <p:nvPr>
            <p:extLst>
              <p:ext uri="{D42A27DB-BD31-4B8C-83A1-F6EECF244321}">
                <p14:modId xmlns:p14="http://schemas.microsoft.com/office/powerpoint/2010/main" val="705131265"/>
              </p:ext>
            </p:extLst>
          </p:nvPr>
        </p:nvGraphicFramePr>
        <p:xfrm>
          <a:off x="541338" y="2057400"/>
          <a:ext cx="10954945" cy="2362200"/>
        </p:xfrm>
        <a:graphic>
          <a:graphicData uri="http://schemas.openxmlformats.org/drawingml/2006/table">
            <a:tbl>
              <a:tblPr firstRow="1" bandRow="1">
                <a:tableStyleId>{5C22544A-7EE6-4342-B048-85BDC9FD1C3A}</a:tableStyleId>
              </a:tblPr>
              <a:tblGrid>
                <a:gridCol w="2738039">
                  <a:extLst>
                    <a:ext uri="{9D8B030D-6E8A-4147-A177-3AD203B41FA5}">
                      <a16:colId xmlns:a16="http://schemas.microsoft.com/office/drawing/2014/main" val="1106944875"/>
                    </a:ext>
                  </a:extLst>
                </a:gridCol>
                <a:gridCol w="6595262">
                  <a:extLst>
                    <a:ext uri="{9D8B030D-6E8A-4147-A177-3AD203B41FA5}">
                      <a16:colId xmlns:a16="http://schemas.microsoft.com/office/drawing/2014/main" val="424857205"/>
                    </a:ext>
                  </a:extLst>
                </a:gridCol>
                <a:gridCol w="540548">
                  <a:extLst>
                    <a:ext uri="{9D8B030D-6E8A-4147-A177-3AD203B41FA5}">
                      <a16:colId xmlns:a16="http://schemas.microsoft.com/office/drawing/2014/main" val="2596825279"/>
                    </a:ext>
                  </a:extLst>
                </a:gridCol>
                <a:gridCol w="540548">
                  <a:extLst>
                    <a:ext uri="{9D8B030D-6E8A-4147-A177-3AD203B41FA5}">
                      <a16:colId xmlns:a16="http://schemas.microsoft.com/office/drawing/2014/main" val="199069848"/>
                    </a:ext>
                  </a:extLst>
                </a:gridCol>
                <a:gridCol w="540548">
                  <a:extLst>
                    <a:ext uri="{9D8B030D-6E8A-4147-A177-3AD203B41FA5}">
                      <a16:colId xmlns:a16="http://schemas.microsoft.com/office/drawing/2014/main" val="1124849043"/>
                    </a:ext>
                  </a:extLst>
                </a:gridCol>
              </a:tblGrid>
              <a:tr h="372745">
                <a:tc>
                  <a:txBody>
                    <a:bodyPr/>
                    <a:lstStyle/>
                    <a:p>
                      <a:endParaRPr lang="it-IT" sz="1400" dirty="0">
                        <a:solidFill>
                          <a:schemeClr val="bg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422960180"/>
                  </a:ext>
                </a:extLst>
              </a:tr>
              <a:tr h="19894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2.1 Finanza Comportamentale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1.0 </a:t>
                      </a:r>
                      <a:r>
                        <a:rPr lang="it-IT" sz="1400" b="0" kern="1200" dirty="0">
                          <a:solidFill>
                            <a:schemeClr val="dk1"/>
                          </a:solidFill>
                          <a:latin typeface="Aptos" panose="020B0004020202020204" pitchFamily="34" charset="0"/>
                          <a:ea typeface="+mn-ea"/>
                          <a:cs typeface="Segoe UI" panose="020B0502040204020203" pitchFamily="34" charset="0"/>
                        </a:rPr>
                        <a:t>(la prima generazione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di studi ed evidenze sulla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finanza comportamentale: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le euristiche, i bias, gli effetti di framing)</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176213" indent="-176213"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 Conoscere e comprendere le principali euristiche decisionali (scorciatoie mentali) utilizzate dagli individui per analizzare dati e informazioni e per prendere decisioni in ambito finanziario: euristica dell'affetto, ancoraggio, disponibilità, familiarità, rappresentatività, eccetera.</a:t>
                      </a:r>
                    </a:p>
                    <a:p>
                      <a:pPr marL="176213" indent="-176213"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b. Conoscere e comprendere i principali “bias” (errori o pregiudizi) cognitivi ed emotivi e i lori effetti in ambito finanziario: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iperottimismo</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overconfidence</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bias</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di conferma, home bias, etc.</a:t>
                      </a:r>
                    </a:p>
                    <a:p>
                      <a:pPr marL="176213" indent="-176213"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 Conoscere e comprendere i principali effetti di framing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incorniciamento</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che spiegano perché gli individui reagiscono in modo diverso alla stessa informazione se viene inquadrata in modi distinti, e come gestirli per ridurne l’impatto sulle decisioni finanziarie: avversione alle perdite, avversione alla perdita certa, editing edonistico, contabilità mentale, etc.</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328354994"/>
                  </a:ext>
                </a:extLst>
              </a:tr>
            </a:tbl>
          </a:graphicData>
        </a:graphic>
      </p:graphicFrame>
      <p:graphicFrame>
        <p:nvGraphicFramePr>
          <p:cNvPr id="5" name="Segnaposto contenuto 5">
            <a:extLst>
              <a:ext uri="{FF2B5EF4-FFF2-40B4-BE49-F238E27FC236}">
                <a16:creationId xmlns:a16="http://schemas.microsoft.com/office/drawing/2014/main" id="{C8D5D1C2-3229-6B73-B495-1EF590958D6D}"/>
              </a:ext>
            </a:extLst>
          </p:cNvPr>
          <p:cNvGraphicFramePr>
            <a:graphicFrameLocks/>
          </p:cNvGraphicFramePr>
          <p:nvPr>
            <p:extLst>
              <p:ext uri="{D42A27DB-BD31-4B8C-83A1-F6EECF244321}">
                <p14:modId xmlns:p14="http://schemas.microsoft.com/office/powerpoint/2010/main" val="3497526443"/>
              </p:ext>
            </p:extLst>
          </p:nvPr>
        </p:nvGraphicFramePr>
        <p:xfrm>
          <a:off x="570835" y="4477070"/>
          <a:ext cx="10943835" cy="1847530"/>
        </p:xfrm>
        <a:graphic>
          <a:graphicData uri="http://schemas.openxmlformats.org/drawingml/2006/table">
            <a:tbl>
              <a:tblPr firstRow="1" bandRow="1">
                <a:tableStyleId>{5C22544A-7EE6-4342-B048-85BDC9FD1C3A}</a:tableStyleId>
              </a:tblPr>
              <a:tblGrid>
                <a:gridCol w="2705765">
                  <a:extLst>
                    <a:ext uri="{9D8B030D-6E8A-4147-A177-3AD203B41FA5}">
                      <a16:colId xmlns:a16="http://schemas.microsoft.com/office/drawing/2014/main" val="1106944875"/>
                    </a:ext>
                  </a:extLst>
                </a:gridCol>
                <a:gridCol w="6618070">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275458">
                <a:tc>
                  <a:txBody>
                    <a:bodyPr/>
                    <a:lstStyle/>
                    <a:p>
                      <a:endParaRPr lang="it-IT" sz="1400" dirty="0">
                        <a:solidFill>
                          <a:schemeClr val="bg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422960180"/>
                  </a:ext>
                </a:extLst>
              </a:tr>
              <a:tr h="15427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2.2 Finanza Comportamentale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2.0 </a:t>
                      </a:r>
                      <a:r>
                        <a:rPr lang="it-IT" sz="1400" b="0" kern="1200" dirty="0">
                          <a:solidFill>
                            <a:schemeClr val="dk1"/>
                          </a:solidFill>
                          <a:latin typeface="Aptos" panose="020B0004020202020204" pitchFamily="34" charset="0"/>
                          <a:ea typeface="+mn-ea"/>
                          <a:cs typeface="Segoe UI" panose="020B0502040204020203" pitchFamily="34" charset="0"/>
                        </a:rPr>
                        <a:t>(la seconda generazione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di studi ed evidenze sulla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finanza comportamentale: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l’architettura delle scelte,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le spinte gentili)</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228600" indent="-228600" algn="just">
                        <a:lnSpc>
                          <a:spcPct val="100000"/>
                        </a:lnSpc>
                        <a:buFont typeface="+mj-lt"/>
                        <a:buAutoNum type="alphaLcPeriod"/>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Conoscere e comprendere le spinte gentili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nudge</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e le altre tecniche di architettura delle scelte e analizzare come possano indirizzare gli individui a prendere scelte migliori, soprattutto quando non riescono a correggere da soli i propri errori, spingendoli gentilmente nella direzione desiderata o fare in modo che capiscano l’esigenza di auto-spingersi</a:t>
                      </a:r>
                    </a:p>
                    <a:p>
                      <a:pPr marL="265113" indent="-265113" algn="just">
                        <a:lnSpc>
                          <a:spcPct val="100000"/>
                        </a:lnSpc>
                        <a:buFont typeface="+mj-lt"/>
                        <a:buNone/>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b.   Comprendere i principali aspetti riguardanti l’architettura delle scelte e come utilizzare le spinte gentili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nudge</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nello specifico ambito della consulenza finanziaria.</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spTree>
    <p:extLst>
      <p:ext uri="{BB962C8B-B14F-4D97-AF65-F5344CB8AC3E}">
        <p14:creationId xmlns:p14="http://schemas.microsoft.com/office/powerpoint/2010/main" val="67366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9AD52-7647-41C9-35D4-2921DE49306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AF5D7B3-A484-83FF-E8AA-F4B12B9AFE9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1C7F84F3-875D-DEF9-278E-D3A5DE82D0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A90B8D11-7127-FA08-76D4-03DBC62CE3F0}"/>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AF4D6C32-19C2-C6B1-D475-59398FFC77E4}"/>
              </a:ext>
            </a:extLst>
          </p:cNvPr>
          <p:cNvGraphicFramePr>
            <a:graphicFrameLocks noGrp="1"/>
          </p:cNvGraphicFramePr>
          <p:nvPr>
            <p:ph idx="1"/>
            <p:extLst>
              <p:ext uri="{D42A27DB-BD31-4B8C-83A1-F6EECF244321}">
                <p14:modId xmlns:p14="http://schemas.microsoft.com/office/powerpoint/2010/main" val="2292972782"/>
              </p:ext>
            </p:extLst>
          </p:nvPr>
        </p:nvGraphicFramePr>
        <p:xfrm>
          <a:off x="541867" y="1242598"/>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it-IT" sz="4000" b="1" dirty="0">
                          <a:solidFill>
                            <a:schemeClr val="accent2"/>
                          </a:solidFill>
                          <a:latin typeface="Aptos" panose="020B0004020202020204" pitchFamily="34" charset="0"/>
                        </a:rPr>
                        <a:t>2</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dirty="0">
                          <a:solidFill>
                            <a:prstClr val="black"/>
                          </a:solidFill>
                          <a:latin typeface="Aptos" panose="020B0004020202020204" pitchFamily="34" charset="0"/>
                          <a:ea typeface="League Spartan" charset="0"/>
                          <a:cs typeface="Segoe UI" panose="020B0502040204020203" pitchFamily="34" charset="0"/>
                        </a:rPr>
                        <a:t>L’evoluzione della finanza comportamentale: le tre generazioni</a:t>
                      </a:r>
                      <a:endPar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2960180"/>
                  </a:ext>
                </a:extLst>
              </a:tr>
            </a:tbl>
          </a:graphicData>
        </a:graphic>
      </p:graphicFrame>
      <p:graphicFrame>
        <p:nvGraphicFramePr>
          <p:cNvPr id="9" name="Segnaposto contenuto 5">
            <a:extLst>
              <a:ext uri="{FF2B5EF4-FFF2-40B4-BE49-F238E27FC236}">
                <a16:creationId xmlns:a16="http://schemas.microsoft.com/office/drawing/2014/main" id="{27E3D627-8220-4778-BC0C-A3A7A82FD25E}"/>
              </a:ext>
            </a:extLst>
          </p:cNvPr>
          <p:cNvGraphicFramePr>
            <a:graphicFrameLocks/>
          </p:cNvGraphicFramePr>
          <p:nvPr>
            <p:extLst>
              <p:ext uri="{D42A27DB-BD31-4B8C-83A1-F6EECF244321}">
                <p14:modId xmlns:p14="http://schemas.microsoft.com/office/powerpoint/2010/main" val="3896442063"/>
              </p:ext>
            </p:extLst>
          </p:nvPr>
        </p:nvGraphicFramePr>
        <p:xfrm>
          <a:off x="609600" y="2057403"/>
          <a:ext cx="10885786" cy="3667641"/>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1106944875"/>
                    </a:ext>
                  </a:extLst>
                </a:gridCol>
                <a:gridCol w="6531178">
                  <a:extLst>
                    <a:ext uri="{9D8B030D-6E8A-4147-A177-3AD203B41FA5}">
                      <a16:colId xmlns:a16="http://schemas.microsoft.com/office/drawing/2014/main" val="424857205"/>
                    </a:ext>
                  </a:extLst>
                </a:gridCol>
                <a:gridCol w="537136">
                  <a:extLst>
                    <a:ext uri="{9D8B030D-6E8A-4147-A177-3AD203B41FA5}">
                      <a16:colId xmlns:a16="http://schemas.microsoft.com/office/drawing/2014/main" val="2596825279"/>
                    </a:ext>
                  </a:extLst>
                </a:gridCol>
                <a:gridCol w="537136">
                  <a:extLst>
                    <a:ext uri="{9D8B030D-6E8A-4147-A177-3AD203B41FA5}">
                      <a16:colId xmlns:a16="http://schemas.microsoft.com/office/drawing/2014/main" val="199069848"/>
                    </a:ext>
                  </a:extLst>
                </a:gridCol>
                <a:gridCol w="537136">
                  <a:extLst>
                    <a:ext uri="{9D8B030D-6E8A-4147-A177-3AD203B41FA5}">
                      <a16:colId xmlns:a16="http://schemas.microsoft.com/office/drawing/2014/main" val="1124849043"/>
                    </a:ext>
                  </a:extLst>
                </a:gridCol>
              </a:tblGrid>
              <a:tr h="267760">
                <a:tc>
                  <a:txBody>
                    <a:bodyPr/>
                    <a:lstStyle/>
                    <a:p>
                      <a:endParaRPr lang="it-IT" sz="1400" dirty="0">
                        <a:solidFill>
                          <a:schemeClr val="bg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bg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422960180"/>
                  </a:ext>
                </a:extLst>
              </a:tr>
              <a:tr h="2008196">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2.3 Finanza Comportamentale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3.0 </a:t>
                      </a:r>
                      <a:r>
                        <a:rPr lang="it-IT" sz="1400" b="0" kern="1200" dirty="0">
                          <a:solidFill>
                            <a:schemeClr val="dk1"/>
                          </a:solidFill>
                          <a:latin typeface="Aptos" panose="020B0004020202020204" pitchFamily="34" charset="0"/>
                          <a:ea typeface="+mn-ea"/>
                          <a:cs typeface="Segoe UI" panose="020B0502040204020203" pitchFamily="34" charset="0"/>
                        </a:rPr>
                        <a:t>(la terza generazione di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studi ed evidenze sulla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finanza comportamentale: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l’integrazione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dell’approccio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comportamentale con gli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studi sulle personalità in</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ambito finanziario e l’identificazione dei Tipi di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Investitori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Comportamentali, TIC)</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 Conoscere e comprendere le principali teorie sulle personalità (Ippocrate, Galeno, Jung,</a:t>
                      </a:r>
                    </a:p>
                    <a:p>
                      <a:pPr marL="176213" indent="0"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Myers-Briggs,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Keirsey</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Big-Five) e sulle personalità finanziarie o sui tipi di investitori</a:t>
                      </a:r>
                    </a:p>
                    <a:p>
                      <a:pPr marL="176213" indent="0"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comportamentali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Pompian</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 e le strategie di relazione personalizzate in base alla propria</a:t>
                      </a:r>
                    </a:p>
                    <a:p>
                      <a:pPr marL="176213" indent="0"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personalità finanziaria come consulente e a quelle dei clienti</a:t>
                      </a:r>
                    </a:p>
                    <a:p>
                      <a:pPr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b. Conoscere e comprendere i quattro tipi di investitori comportamentali (</a:t>
                      </a:r>
                      <a:r>
                        <a:rPr kumimoji="0" lang="it-IT" sz="1200" b="0"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Preserver</a:t>
                      </a: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t>
                      </a:r>
                    </a:p>
                    <a:p>
                      <a:pPr marL="176213" indent="0"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Follower, Independent, Accumulator) e analizzare i loro bias specifici, come riconoscerli,</a:t>
                      </a:r>
                    </a:p>
                    <a:p>
                      <a:pPr marL="176213" indent="0"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anticiparli o gestirli.</a:t>
                      </a:r>
                    </a:p>
                    <a:p>
                      <a:pPr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 Conoscere i trigger (molle o inneschi) motivazionali dei clienti in base al loro tipo di</a:t>
                      </a:r>
                    </a:p>
                    <a:p>
                      <a:pPr marL="0" indent="176213"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investitore comportamentale e comprendere come attivarli.</a:t>
                      </a:r>
                    </a:p>
                    <a:p>
                      <a:pPr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d. Conoscere e comprendere le tecniche di comunicazione e relazione personalizzata,</a:t>
                      </a:r>
                    </a:p>
                    <a:p>
                      <a:pPr marL="0" indent="176213"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analizzando le casistiche tipiche di gestione della relazione con i clienti in base al loro tipo</a:t>
                      </a:r>
                    </a:p>
                    <a:p>
                      <a:pPr marL="0" indent="176213" algn="just">
                        <a:lnSpc>
                          <a:spcPct val="100000"/>
                        </a:lnSpc>
                      </a:pPr>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comportamentale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r h="1076841">
                <a:tc vMerge="1">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46850753"/>
                  </a:ext>
                </a:extLst>
              </a:tr>
            </a:tbl>
          </a:graphicData>
        </a:graphic>
      </p:graphicFrame>
      <p:pic>
        <p:nvPicPr>
          <p:cNvPr id="5" name="Immagine 4">
            <a:extLst>
              <a:ext uri="{FF2B5EF4-FFF2-40B4-BE49-F238E27FC236}">
                <a16:creationId xmlns:a16="http://schemas.microsoft.com/office/drawing/2014/main" id="{72A6F001-0D45-D1BE-C46C-39CE31F346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078" y="5760576"/>
            <a:ext cx="612000" cy="612000"/>
          </a:xfrm>
          <a:prstGeom prst="rect">
            <a:avLst/>
          </a:prstGeom>
        </p:spPr>
      </p:pic>
      <p:sp>
        <p:nvSpPr>
          <p:cNvPr id="7" name="Segnaposto contenuto 4">
            <a:extLst>
              <a:ext uri="{FF2B5EF4-FFF2-40B4-BE49-F238E27FC236}">
                <a16:creationId xmlns:a16="http://schemas.microsoft.com/office/drawing/2014/main" id="{CE188FE8-FE66-4B38-6AB4-F4FFBD4CFDEB}"/>
              </a:ext>
            </a:extLst>
          </p:cNvPr>
          <p:cNvSpPr txBox="1">
            <a:spLocks/>
          </p:cNvSpPr>
          <p:nvPr/>
        </p:nvSpPr>
        <p:spPr>
          <a:xfrm>
            <a:off x="1318660" y="5788800"/>
            <a:ext cx="10383207" cy="612000"/>
          </a:xfrm>
          <a:prstGeom prst="rect">
            <a:avLst/>
          </a:prstGeom>
        </p:spPr>
        <p:txBody>
          <a:bodyPr vert="horz" lIns="91440" tIns="45720" rIns="91440" bIns="45720" rtlCol="0" anchor="ctr">
            <a:norm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8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8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8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8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8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it-IT" sz="1600" i="1" u="sng" dirty="0"/>
              <a:t>Docente</a:t>
            </a:r>
            <a:r>
              <a:rPr lang="it-IT" sz="1600" i="1" dirty="0"/>
              <a:t>: </a:t>
            </a:r>
            <a:r>
              <a:rPr lang="it-IT" sz="1600" b="1" i="1" dirty="0"/>
              <a:t>Dario Carloni</a:t>
            </a:r>
            <a:endParaRPr lang="it-IT" sz="1600" dirty="0"/>
          </a:p>
        </p:txBody>
      </p:sp>
    </p:spTree>
    <p:extLst>
      <p:ext uri="{BB962C8B-B14F-4D97-AF65-F5344CB8AC3E}">
        <p14:creationId xmlns:p14="http://schemas.microsoft.com/office/powerpoint/2010/main" val="273753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BD766-5F36-3E0F-82AB-893943AEE0B1}"/>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E1D1D48-AB9C-7054-2392-95A79F2A9BB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27D824B9-A8F9-2F74-869E-8A09B46630A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C53CA0C4-F232-9672-7BC3-E94DC8A1F38B}"/>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853C858F-6C99-9993-5A52-618A02284EE2}"/>
              </a:ext>
            </a:extLst>
          </p:cNvPr>
          <p:cNvGraphicFramePr>
            <a:graphicFrameLocks noGrp="1"/>
          </p:cNvGraphicFramePr>
          <p:nvPr>
            <p:ph idx="1"/>
            <p:extLst>
              <p:ext uri="{D42A27DB-BD31-4B8C-83A1-F6EECF244321}">
                <p14:modId xmlns:p14="http://schemas.microsoft.com/office/powerpoint/2010/main" val="263121312"/>
              </p:ext>
            </p:extLst>
          </p:nvPr>
        </p:nvGraphicFramePr>
        <p:xfrm>
          <a:off x="541338" y="1219200"/>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algn="ctr"/>
                      <a:r>
                        <a:rPr lang="it-IT" sz="4000" b="1" dirty="0">
                          <a:solidFill>
                            <a:schemeClr val="accent4">
                              <a:lumMod val="75000"/>
                            </a:schemeClr>
                          </a:solidFill>
                          <a:latin typeface="Aptos" panose="020B0004020202020204" pitchFamily="34" charset="0"/>
                        </a:rPr>
                        <a:t>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L’applicazione del modello disc a differenti tipi di investitore (</a:t>
                      </a:r>
                      <a:r>
                        <a:rPr kumimoji="0" lang="it-IT" sz="1800" b="1" i="0" u="none" strike="noStrike" kern="1200" cap="none" spc="0" normalizeH="0" baseline="0" noProof="0" dirty="0" err="1">
                          <a:ln>
                            <a:noFill/>
                          </a:ln>
                          <a:solidFill>
                            <a:prstClr val="black"/>
                          </a:solidFill>
                          <a:effectLst/>
                          <a:uLnTx/>
                          <a:uFillTx/>
                          <a:latin typeface="Aptos" panose="020B0004020202020204" pitchFamily="34" charset="0"/>
                          <a:ea typeface="League Spartan" charset="0"/>
                          <a:cs typeface="Segoe UI" panose="020B0502040204020203" pitchFamily="34" charset="0"/>
                        </a:rPr>
                        <a:t>BITs</a:t>
                      </a: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a:t>
                      </a:r>
                      <a:r>
                        <a:rPr lang="it-IT" sz="1800" b="0" dirty="0">
                          <a:solidFill>
                            <a:prstClr val="black"/>
                          </a:solidFill>
                          <a:latin typeface="Aptos" panose="020B0004020202020204" pitchFamily="34" charset="0"/>
                          <a:cs typeface="Segoe UI" panose="020B0502040204020203" pitchFamily="34" charset="0"/>
                        </a:rPr>
                        <a:t> – 10 ore</a:t>
                      </a:r>
                      <a:endPar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2742283"/>
                  </a:ext>
                </a:extLst>
              </a:tr>
            </a:tbl>
          </a:graphicData>
        </a:graphic>
      </p:graphicFrame>
      <p:graphicFrame>
        <p:nvGraphicFramePr>
          <p:cNvPr id="8" name="Segnaposto contenuto 5">
            <a:extLst>
              <a:ext uri="{FF2B5EF4-FFF2-40B4-BE49-F238E27FC236}">
                <a16:creationId xmlns:a16="http://schemas.microsoft.com/office/drawing/2014/main" id="{834C1574-765F-1BC9-DD1C-50001D08E1C7}"/>
              </a:ext>
            </a:extLst>
          </p:cNvPr>
          <p:cNvGraphicFramePr>
            <a:graphicFrameLocks/>
          </p:cNvGraphicFramePr>
          <p:nvPr>
            <p:extLst>
              <p:ext uri="{D42A27DB-BD31-4B8C-83A1-F6EECF244321}">
                <p14:modId xmlns:p14="http://schemas.microsoft.com/office/powerpoint/2010/main" val="259153456"/>
              </p:ext>
            </p:extLst>
          </p:nvPr>
        </p:nvGraphicFramePr>
        <p:xfrm>
          <a:off x="541338" y="2057400"/>
          <a:ext cx="10943835" cy="1767600"/>
        </p:xfrm>
        <a:graphic>
          <a:graphicData uri="http://schemas.openxmlformats.org/drawingml/2006/table">
            <a:tbl>
              <a:tblPr firstRow="1" bandRow="1">
                <a:tableStyleId>{5C22544A-7EE6-4342-B048-85BDC9FD1C3A}</a:tableStyleId>
              </a:tblPr>
              <a:tblGrid>
                <a:gridCol w="2811462">
                  <a:extLst>
                    <a:ext uri="{9D8B030D-6E8A-4147-A177-3AD203B41FA5}">
                      <a16:colId xmlns:a16="http://schemas.microsoft.com/office/drawing/2014/main" val="1106944875"/>
                    </a:ext>
                  </a:extLst>
                </a:gridCol>
                <a:gridCol w="65123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1050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 Il modello DISC.</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Caratteristiche principali del</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modello DISC (Dominanza,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Influenza, Stabilità, Conformità) per la comunicazione efficace e la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kern="1200" dirty="0">
                          <a:solidFill>
                            <a:schemeClr val="dk1"/>
                          </a:solidFill>
                          <a:latin typeface="Aptos" panose="020B0004020202020204" pitchFamily="34" charset="0"/>
                          <a:ea typeface="+mn-ea"/>
                          <a:cs typeface="Segoe UI" panose="020B0502040204020203" pitchFamily="34" charset="0"/>
                        </a:rPr>
                        <a:t>relazione ottimale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algn="just"/>
                      <a:r>
                        <a:rPr lang="it-IT" sz="1200" kern="1200" dirty="0">
                          <a:solidFill>
                            <a:schemeClr val="dk1"/>
                          </a:solidFill>
                          <a:latin typeface="Aptos" panose="020B0004020202020204" pitchFamily="34" charset="0"/>
                          <a:ea typeface="+mn-ea"/>
                          <a:cs typeface="Segoe UI" panose="020B0502040204020203" pitchFamily="34" charset="0"/>
                        </a:rPr>
                        <a:t>a. Conoscere e comprendere il modello DISC per comprendere, descrivere e analizzare i</a:t>
                      </a:r>
                    </a:p>
                    <a:p>
                      <a:pPr algn="just"/>
                      <a:r>
                        <a:rPr lang="it-IT" sz="1200" kern="1200" dirty="0">
                          <a:solidFill>
                            <a:schemeClr val="dk1"/>
                          </a:solidFill>
                          <a:latin typeface="Aptos" panose="020B0004020202020204" pitchFamily="34" charset="0"/>
                          <a:ea typeface="+mn-ea"/>
                          <a:cs typeface="Segoe UI" panose="020B0502040204020203" pitchFamily="34" charset="0"/>
                        </a:rPr>
                        <a:t>diversi stili comportamentali delle persone, basandosi sulle quattro dimensioni fondamentali:</a:t>
                      </a:r>
                    </a:p>
                    <a:p>
                      <a:pPr algn="just"/>
                      <a:r>
                        <a:rPr lang="it-IT" sz="1200" kern="1200" dirty="0">
                          <a:solidFill>
                            <a:schemeClr val="dk1"/>
                          </a:solidFill>
                          <a:latin typeface="Aptos" panose="020B0004020202020204" pitchFamily="34" charset="0"/>
                          <a:ea typeface="+mn-ea"/>
                          <a:cs typeface="Segoe UI" panose="020B0502040204020203" pitchFamily="34" charset="0"/>
                        </a:rPr>
                        <a:t>Dominanza (D), Influenza (I), Stabilità (S) e Conformità (C).</a:t>
                      </a:r>
                    </a:p>
                    <a:p>
                      <a:pPr algn="just"/>
                      <a:r>
                        <a:rPr lang="it-IT" sz="1200" kern="1200" dirty="0">
                          <a:solidFill>
                            <a:schemeClr val="dk1"/>
                          </a:solidFill>
                          <a:latin typeface="Aptos" panose="020B0004020202020204" pitchFamily="34" charset="0"/>
                          <a:ea typeface="+mn-ea"/>
                          <a:cs typeface="Segoe UI" panose="020B0502040204020203" pitchFamily="34" charset="0"/>
                        </a:rPr>
                        <a:t>Identificando gli stili comportamentali, si comprende meglio sé stessi e gli altri, adattando lo</a:t>
                      </a:r>
                    </a:p>
                    <a:p>
                      <a:pPr algn="just"/>
                      <a:r>
                        <a:rPr lang="it-IT" sz="1200" kern="1200" dirty="0">
                          <a:solidFill>
                            <a:schemeClr val="dk1"/>
                          </a:solidFill>
                          <a:latin typeface="Aptos" panose="020B0004020202020204" pitchFamily="34" charset="0"/>
                          <a:ea typeface="+mn-ea"/>
                          <a:cs typeface="Segoe UI" panose="020B0502040204020203" pitchFamily="34" charset="0"/>
                        </a:rPr>
                        <a:t>stile comunicativo e relazionale per ottenere risultati più efficaci nelle interazioni personali e</a:t>
                      </a:r>
                    </a:p>
                    <a:p>
                      <a:pPr algn="just"/>
                      <a:r>
                        <a:rPr lang="it-IT" sz="1200" kern="1200" dirty="0">
                          <a:solidFill>
                            <a:schemeClr val="dk1"/>
                          </a:solidFill>
                          <a:latin typeface="Aptos" panose="020B0004020202020204" pitchFamily="34" charset="0"/>
                          <a:ea typeface="+mn-ea"/>
                          <a:cs typeface="Segoe UI" panose="020B0502040204020203" pitchFamily="34" charset="0"/>
                        </a:rPr>
                        <a:t>lavorative.</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graphicFrame>
        <p:nvGraphicFramePr>
          <p:cNvPr id="5" name="Segnaposto contenuto 5">
            <a:extLst>
              <a:ext uri="{FF2B5EF4-FFF2-40B4-BE49-F238E27FC236}">
                <a16:creationId xmlns:a16="http://schemas.microsoft.com/office/drawing/2014/main" id="{EC492C5F-D00C-C491-A560-26C2736B616F}"/>
              </a:ext>
            </a:extLst>
          </p:cNvPr>
          <p:cNvGraphicFramePr>
            <a:graphicFrameLocks/>
          </p:cNvGraphicFramePr>
          <p:nvPr>
            <p:extLst>
              <p:ext uri="{D42A27DB-BD31-4B8C-83A1-F6EECF244321}">
                <p14:modId xmlns:p14="http://schemas.microsoft.com/office/powerpoint/2010/main" val="1079526769"/>
              </p:ext>
            </p:extLst>
          </p:nvPr>
        </p:nvGraphicFramePr>
        <p:xfrm>
          <a:off x="562365" y="3962400"/>
          <a:ext cx="10943835" cy="2096880"/>
        </p:xfrm>
        <a:graphic>
          <a:graphicData uri="http://schemas.openxmlformats.org/drawingml/2006/table">
            <a:tbl>
              <a:tblPr firstRow="1" bandRow="1">
                <a:tableStyleId>{5C22544A-7EE6-4342-B048-85BDC9FD1C3A}</a:tableStyleId>
              </a:tblPr>
              <a:tblGrid>
                <a:gridCol w="2790435">
                  <a:extLst>
                    <a:ext uri="{9D8B030D-6E8A-4147-A177-3AD203B41FA5}">
                      <a16:colId xmlns:a16="http://schemas.microsoft.com/office/drawing/2014/main" val="1106944875"/>
                    </a:ext>
                  </a:extLst>
                </a:gridCol>
                <a:gridCol w="6533400">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Il tipo di Investitore Comportamentale (BIT) </a:t>
                      </a:r>
                      <a:r>
                        <a:rPr kumimoji="0" lang="it-IT" sz="1400" b="1"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Preserver</a:t>
                      </a: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75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3.2 Caratteristiche principali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che identificano il BIT</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err="1">
                          <a:solidFill>
                            <a:schemeClr val="dk1"/>
                          </a:solidFill>
                          <a:latin typeface="Aptos" panose="020B0004020202020204" pitchFamily="34" charset="0"/>
                          <a:ea typeface="+mn-ea"/>
                          <a:cs typeface="Segoe UI" panose="020B0502040204020203" pitchFamily="34" charset="0"/>
                        </a:rPr>
                        <a:t>Preserver</a:t>
                      </a:r>
                      <a:r>
                        <a:rPr lang="it-IT" sz="1400" b="1" kern="1200" dirty="0">
                          <a:solidFill>
                            <a:schemeClr val="dk1"/>
                          </a:solidFill>
                          <a:latin typeface="Aptos" panose="020B0004020202020204" pitchFamily="34" charset="0"/>
                          <a:ea typeface="+mn-ea"/>
                          <a:cs typeface="Segoe UI" panose="020B0502040204020203" pitchFamily="34" charset="0"/>
                        </a:rPr>
                        <a:t> e orientamento di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base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dirty="0">
                          <a:solidFill>
                            <a:schemeClr val="dk1"/>
                          </a:solidFill>
                          <a:latin typeface="Aptos" panose="020B0004020202020204" pitchFamily="34" charset="0"/>
                          <a:ea typeface="+mn-ea"/>
                          <a:cs typeface="Segoe UI" panose="020B0502040204020203" pitchFamily="34" charset="0"/>
                        </a:rPr>
                        <a:t>a. Conoscere e comprendere le principali caratteristiche del BIT </a:t>
                      </a:r>
                      <a:r>
                        <a:rPr lang="it-IT" sz="1200" kern="1200" dirty="0" err="1">
                          <a:solidFill>
                            <a:schemeClr val="dk1"/>
                          </a:solidFill>
                          <a:latin typeface="Aptos" panose="020B0004020202020204" pitchFamily="34" charset="0"/>
                          <a:ea typeface="+mn-ea"/>
                          <a:cs typeface="Segoe UI" panose="020B0502040204020203" pitchFamily="34" charset="0"/>
                        </a:rPr>
                        <a:t>Preserver</a:t>
                      </a:r>
                      <a:r>
                        <a:rPr lang="it-IT" sz="1200" kern="1200" dirty="0">
                          <a:solidFill>
                            <a:schemeClr val="dk1"/>
                          </a:solidFill>
                          <a:latin typeface="Aptos" panose="020B0004020202020204" pitchFamily="34" charset="0"/>
                          <a:ea typeface="+mn-ea"/>
                          <a:cs typeface="Segoe UI" panose="020B0502040204020203" pitchFamily="34" charset="0"/>
                        </a:rPr>
                        <a:t> in ambito</a:t>
                      </a:r>
                    </a:p>
                    <a:p>
                      <a:r>
                        <a:rPr lang="it-IT" sz="1200" kern="1200" dirty="0">
                          <a:solidFill>
                            <a:schemeClr val="dk1"/>
                          </a:solidFill>
                          <a:latin typeface="Aptos" panose="020B0004020202020204" pitchFamily="34" charset="0"/>
                          <a:ea typeface="+mn-ea"/>
                          <a:cs typeface="Segoe UI" panose="020B0502040204020203" pitchFamily="34" charset="0"/>
                        </a:rPr>
                        <a:t>finanziario. Analizzare tali caratteristiche per inquadrare il BIT </a:t>
                      </a:r>
                      <a:r>
                        <a:rPr lang="it-IT" sz="1200" kern="1200" dirty="0" err="1">
                          <a:solidFill>
                            <a:schemeClr val="dk1"/>
                          </a:solidFill>
                          <a:latin typeface="Aptos" panose="020B0004020202020204" pitchFamily="34" charset="0"/>
                          <a:ea typeface="+mn-ea"/>
                          <a:cs typeface="Segoe UI" panose="020B0502040204020203" pitchFamily="34" charset="0"/>
                        </a:rPr>
                        <a:t>Preserver</a:t>
                      </a:r>
                      <a:r>
                        <a:rPr lang="it-IT" sz="1200" kern="1200" dirty="0">
                          <a:solidFill>
                            <a:schemeClr val="dk1"/>
                          </a:solidFill>
                          <a:latin typeface="Aptos" panose="020B0004020202020204" pitchFamily="34" charset="0"/>
                          <a:ea typeface="+mn-ea"/>
                          <a:cs typeface="Segoe UI" panose="020B0502040204020203" pitchFamily="34" charset="0"/>
                        </a:rPr>
                        <a:t>.</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r h="75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3.3 Natura prevalente dei bias</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(cognitiva vs. emotiva) e </a:t>
                      </a:r>
                      <a:r>
                        <a:rPr lang="it-IT" sz="1400" b="1" kern="1200" dirty="0" err="1">
                          <a:solidFill>
                            <a:schemeClr val="dk1"/>
                          </a:solidFill>
                          <a:latin typeface="Aptos" panose="020B0004020202020204" pitchFamily="34" charset="0"/>
                          <a:ea typeface="+mn-ea"/>
                          <a:cs typeface="Segoe UI" panose="020B0502040204020203" pitchFamily="34" charset="0"/>
                        </a:rPr>
                        <a:t>bias</a:t>
                      </a:r>
                      <a:r>
                        <a:rPr lang="it-IT" sz="1400" b="1" kern="1200" dirty="0">
                          <a:solidFill>
                            <a:schemeClr val="dk1"/>
                          </a:solidFill>
                          <a:latin typeface="Aptos" panose="020B0004020202020204" pitchFamily="34" charset="0"/>
                          <a:ea typeface="+mn-ea"/>
                          <a:cs typeface="Segoe UI" panose="020B0502040204020203" pitchFamily="34" charset="0"/>
                        </a:rPr>
                        <a:t> più comuni e frequenti</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dirty="0">
                          <a:solidFill>
                            <a:schemeClr val="dk1"/>
                          </a:solidFill>
                          <a:latin typeface="Aptos" panose="020B0004020202020204" pitchFamily="34" charset="0"/>
                          <a:ea typeface="+mn-ea"/>
                          <a:cs typeface="Segoe UI" panose="020B0502040204020203" pitchFamily="34" charset="0"/>
                        </a:rPr>
                        <a:t>a. Identificare, analizzare e gestire i bias tipici del BIT </a:t>
                      </a:r>
                      <a:r>
                        <a:rPr lang="it-IT" sz="1200" kern="1200" dirty="0" err="1">
                          <a:solidFill>
                            <a:schemeClr val="dk1"/>
                          </a:solidFill>
                          <a:latin typeface="Aptos" panose="020B0004020202020204" pitchFamily="34" charset="0"/>
                          <a:ea typeface="+mn-ea"/>
                          <a:cs typeface="Segoe UI" panose="020B0502040204020203" pitchFamily="34" charset="0"/>
                        </a:rPr>
                        <a:t>Preserver</a:t>
                      </a:r>
                      <a:r>
                        <a:rPr lang="it-IT" sz="1200" kern="1200" dirty="0">
                          <a:solidFill>
                            <a:schemeClr val="dk1"/>
                          </a:solidFill>
                          <a:latin typeface="Aptos" panose="020B0004020202020204" pitchFamily="34" charset="0"/>
                          <a:ea typeface="+mn-ea"/>
                          <a:cs typeface="Segoe UI" panose="020B0502040204020203" pitchFamily="34" charset="0"/>
                        </a:rPr>
                        <a:t>, con l’applicazione delle</a:t>
                      </a:r>
                    </a:p>
                    <a:p>
                      <a:r>
                        <a:rPr lang="it-IT" sz="1200" kern="1200" dirty="0">
                          <a:solidFill>
                            <a:schemeClr val="dk1"/>
                          </a:solidFill>
                          <a:latin typeface="Aptos" panose="020B0004020202020204" pitchFamily="34" charset="0"/>
                          <a:ea typeface="+mn-ea"/>
                          <a:cs typeface="Segoe UI" panose="020B0502040204020203" pitchFamily="34" charset="0"/>
                        </a:rPr>
                        <a:t>tecniche di finanza comportamentale 3.0, applicata e personalizzata.</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30245282"/>
                  </a:ext>
                </a:extLst>
              </a:tr>
            </a:tbl>
          </a:graphicData>
        </a:graphic>
      </p:graphicFrame>
    </p:spTree>
    <p:extLst>
      <p:ext uri="{BB962C8B-B14F-4D97-AF65-F5344CB8AC3E}">
        <p14:creationId xmlns:p14="http://schemas.microsoft.com/office/powerpoint/2010/main" val="2777967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056F2-F5D3-2E3F-E1A7-AFDC656DDEF0}"/>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9CF793DD-FCAA-1733-2A0B-C8A37B57219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F7752943-315E-0F0F-A703-B6B5D60D7AB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C7D295DC-48E6-6BE3-5A4E-F39EED959553}"/>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3CD91DB1-BC5A-E6A9-AF1C-102665BB5676}"/>
              </a:ext>
            </a:extLst>
          </p:cNvPr>
          <p:cNvGraphicFramePr>
            <a:graphicFrameLocks noGrp="1"/>
          </p:cNvGraphicFramePr>
          <p:nvPr>
            <p:ph idx="1"/>
            <p:extLst>
              <p:ext uri="{D42A27DB-BD31-4B8C-83A1-F6EECF244321}">
                <p14:modId xmlns:p14="http://schemas.microsoft.com/office/powerpoint/2010/main" val="2836239708"/>
              </p:ext>
            </p:extLst>
          </p:nvPr>
        </p:nvGraphicFramePr>
        <p:xfrm>
          <a:off x="541338" y="1430338"/>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algn="ctr"/>
                      <a:r>
                        <a:rPr lang="it-IT" sz="4000" b="1" dirty="0">
                          <a:solidFill>
                            <a:schemeClr val="accent4">
                              <a:lumMod val="75000"/>
                            </a:schemeClr>
                          </a:solidFill>
                          <a:latin typeface="Aptos" panose="020B0004020202020204" pitchFamily="34" charset="0"/>
                        </a:rPr>
                        <a:t>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L’applicazione del modello disc a differenti tipi di investitore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2742283"/>
                  </a:ext>
                </a:extLst>
              </a:tr>
            </a:tbl>
          </a:graphicData>
        </a:graphic>
      </p:graphicFrame>
      <p:graphicFrame>
        <p:nvGraphicFramePr>
          <p:cNvPr id="8" name="Segnaposto contenuto 5">
            <a:extLst>
              <a:ext uri="{FF2B5EF4-FFF2-40B4-BE49-F238E27FC236}">
                <a16:creationId xmlns:a16="http://schemas.microsoft.com/office/drawing/2014/main" id="{51B7D725-1458-660C-E0DA-94E0E66F2908}"/>
              </a:ext>
            </a:extLst>
          </p:cNvPr>
          <p:cNvGraphicFramePr>
            <a:graphicFrameLocks/>
          </p:cNvGraphicFramePr>
          <p:nvPr>
            <p:extLst>
              <p:ext uri="{D42A27DB-BD31-4B8C-83A1-F6EECF244321}">
                <p14:modId xmlns:p14="http://schemas.microsoft.com/office/powerpoint/2010/main" val="2588852749"/>
              </p:ext>
            </p:extLst>
          </p:nvPr>
        </p:nvGraphicFramePr>
        <p:xfrm>
          <a:off x="541338" y="2296612"/>
          <a:ext cx="10943835" cy="1908000"/>
        </p:xfrm>
        <a:graphic>
          <a:graphicData uri="http://schemas.openxmlformats.org/drawingml/2006/table">
            <a:tbl>
              <a:tblPr firstRow="1" bandRow="1">
                <a:tableStyleId>{5C22544A-7EE6-4342-B048-85BDC9FD1C3A}</a:tableStyleId>
              </a:tblPr>
              <a:tblGrid>
                <a:gridCol w="3116262">
                  <a:extLst>
                    <a:ext uri="{9D8B030D-6E8A-4147-A177-3AD203B41FA5}">
                      <a16:colId xmlns:a16="http://schemas.microsoft.com/office/drawing/2014/main" val="1106944875"/>
                    </a:ext>
                  </a:extLst>
                </a:gridCol>
                <a:gridCol w="62075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(segue) </a:t>
                      </a: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Il tipo di Investitore Comportamentale (BIT) </a:t>
                      </a:r>
                      <a:r>
                        <a:rPr kumimoji="0" lang="it-IT" sz="1400" b="1" i="0" u="none" strike="noStrike" kern="1200" cap="none" spc="0" normalizeH="0" baseline="0" noProof="0" dirty="0" err="1">
                          <a:ln>
                            <a:noFill/>
                          </a:ln>
                          <a:solidFill>
                            <a:schemeClr val="tx1"/>
                          </a:solidFill>
                          <a:effectLst/>
                          <a:uLnTx/>
                          <a:uFillTx/>
                          <a:latin typeface="Aptos" panose="020B0004020202020204" pitchFamily="34" charset="0"/>
                          <a:ea typeface="League Spartan" charset="0"/>
                          <a:cs typeface="Segoe UI" panose="020B0502040204020203" pitchFamily="34" charset="0"/>
                        </a:rPr>
                        <a:t>Preserver</a:t>
                      </a: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75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3.4 Propensione alla delega, stile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di investimento e tolleranza al</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rischio</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dirty="0">
                          <a:solidFill>
                            <a:schemeClr val="dk1"/>
                          </a:solidFill>
                          <a:latin typeface="Aptos" panose="020B0004020202020204" pitchFamily="34" charset="0"/>
                          <a:ea typeface="+mn-ea"/>
                          <a:cs typeface="Segoe UI" panose="020B0502040204020203" pitchFamily="34" charset="0"/>
                        </a:rPr>
                        <a:t>a. Identificazione della propensione alla delega, dello stile di investimento e della tolleranza</a:t>
                      </a:r>
                    </a:p>
                    <a:p>
                      <a:r>
                        <a:rPr lang="it-IT" sz="1200" kern="1200" dirty="0">
                          <a:solidFill>
                            <a:schemeClr val="dk1"/>
                          </a:solidFill>
                          <a:latin typeface="Aptos" panose="020B0004020202020204" pitchFamily="34" charset="0"/>
                          <a:ea typeface="+mn-ea"/>
                          <a:cs typeface="Segoe UI" panose="020B0502040204020203" pitchFamily="34" charset="0"/>
                        </a:rPr>
                        <a:t>al rischio del BIT </a:t>
                      </a:r>
                      <a:r>
                        <a:rPr lang="it-IT" sz="1200" kern="1200" dirty="0" err="1">
                          <a:solidFill>
                            <a:schemeClr val="dk1"/>
                          </a:solidFill>
                          <a:latin typeface="Aptos" panose="020B0004020202020204" pitchFamily="34" charset="0"/>
                          <a:ea typeface="+mn-ea"/>
                          <a:cs typeface="Segoe UI" panose="020B0502040204020203" pitchFamily="34" charset="0"/>
                        </a:rPr>
                        <a:t>Preserver</a:t>
                      </a:r>
                      <a:r>
                        <a:rPr lang="it-IT" sz="1200" kern="1200" dirty="0">
                          <a:solidFill>
                            <a:schemeClr val="dk1"/>
                          </a:solidFill>
                          <a:latin typeface="Aptos" panose="020B0004020202020204" pitchFamily="34" charset="0"/>
                          <a:ea typeface="+mn-ea"/>
                          <a:cs typeface="Segoe UI" panose="020B0502040204020203" pitchFamily="34" charset="0"/>
                        </a:rPr>
                        <a:t> per la gestione ottimale della relazione.</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r h="75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3.5 Comunicare in modo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efficace con il BIT </a:t>
                      </a:r>
                      <a:r>
                        <a:rPr lang="it-IT" sz="1400" b="1" kern="1200" dirty="0" err="1">
                          <a:solidFill>
                            <a:schemeClr val="dk1"/>
                          </a:solidFill>
                          <a:latin typeface="Aptos" panose="020B0004020202020204" pitchFamily="34" charset="0"/>
                          <a:ea typeface="+mn-ea"/>
                          <a:cs typeface="Segoe UI" panose="020B0502040204020203" pitchFamily="34" charset="0"/>
                        </a:rPr>
                        <a:t>Preserver</a:t>
                      </a:r>
                      <a:endParaRPr lang="it-IT" sz="1400" b="1" kern="1200" dirty="0">
                        <a:solidFill>
                          <a:schemeClr val="dk1"/>
                        </a:solidFill>
                        <a:latin typeface="Aptos" panose="020B0004020202020204"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grazie al Modello DISC</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176213" indent="-176213"/>
                      <a:r>
                        <a:rPr lang="it-IT" sz="1200" kern="1200" dirty="0">
                          <a:solidFill>
                            <a:schemeClr val="dk1"/>
                          </a:solidFill>
                          <a:latin typeface="Aptos" panose="020B0004020202020204" pitchFamily="34" charset="0"/>
                          <a:ea typeface="+mn-ea"/>
                          <a:cs typeface="Segoe UI" panose="020B0502040204020203" pitchFamily="34" charset="0"/>
                        </a:rPr>
                        <a:t>a. Tecniche di comunicazione efficaci basate sul modello DISC per relazionarsi al meglio con il BIT </a:t>
                      </a:r>
                      <a:r>
                        <a:rPr lang="it-IT" sz="1200" kern="1200" dirty="0" err="1">
                          <a:solidFill>
                            <a:schemeClr val="dk1"/>
                          </a:solidFill>
                          <a:latin typeface="Aptos" panose="020B0004020202020204" pitchFamily="34" charset="0"/>
                          <a:ea typeface="+mn-ea"/>
                          <a:cs typeface="Segoe UI" panose="020B0502040204020203" pitchFamily="34" charset="0"/>
                        </a:rPr>
                        <a:t>Preserver</a:t>
                      </a:r>
                      <a:r>
                        <a:rPr lang="it-IT" sz="1200" kern="1200" dirty="0">
                          <a:solidFill>
                            <a:schemeClr val="dk1"/>
                          </a:solidFill>
                          <a:latin typeface="Aptos" panose="020B0004020202020204" pitchFamily="34" charset="0"/>
                          <a:ea typeface="+mn-ea"/>
                          <a:cs typeface="Segoe UI" panose="020B0502040204020203" pitchFamily="34" charset="0"/>
                        </a:rPr>
                        <a:t>, con particolare riferimento alle dimensioni di Stabilità e Conformità.</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30245282"/>
                  </a:ext>
                </a:extLst>
              </a:tr>
            </a:tbl>
          </a:graphicData>
        </a:graphic>
      </p:graphicFrame>
      <p:graphicFrame>
        <p:nvGraphicFramePr>
          <p:cNvPr id="5" name="Segnaposto contenuto 5">
            <a:extLst>
              <a:ext uri="{FF2B5EF4-FFF2-40B4-BE49-F238E27FC236}">
                <a16:creationId xmlns:a16="http://schemas.microsoft.com/office/drawing/2014/main" id="{89858722-6C04-517D-CFA7-B77ABD77B513}"/>
              </a:ext>
            </a:extLst>
          </p:cNvPr>
          <p:cNvGraphicFramePr>
            <a:graphicFrameLocks/>
          </p:cNvGraphicFramePr>
          <p:nvPr>
            <p:extLst>
              <p:ext uri="{D42A27DB-BD31-4B8C-83A1-F6EECF244321}">
                <p14:modId xmlns:p14="http://schemas.microsoft.com/office/powerpoint/2010/main" val="706348420"/>
              </p:ext>
            </p:extLst>
          </p:nvPr>
        </p:nvGraphicFramePr>
        <p:xfrm>
          <a:off x="541337" y="4574412"/>
          <a:ext cx="10943835" cy="1152000"/>
        </p:xfrm>
        <a:graphic>
          <a:graphicData uri="http://schemas.openxmlformats.org/drawingml/2006/table">
            <a:tbl>
              <a:tblPr firstRow="1" bandRow="1">
                <a:tableStyleId>{5C22544A-7EE6-4342-B048-85BDC9FD1C3A}</a:tableStyleId>
              </a:tblPr>
              <a:tblGrid>
                <a:gridCol w="3116263">
                  <a:extLst>
                    <a:ext uri="{9D8B030D-6E8A-4147-A177-3AD203B41FA5}">
                      <a16:colId xmlns:a16="http://schemas.microsoft.com/office/drawing/2014/main" val="1106944875"/>
                    </a:ext>
                  </a:extLst>
                </a:gridCol>
                <a:gridCol w="6207572">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Il BIT Follower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75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3.6 </a:t>
                      </a:r>
                      <a:r>
                        <a:rPr kumimoji="0" lang="it-IT" sz="1400" b="1"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Caratteristiche principali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che identificano il BIT Follower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e orientamento di base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a. Conoscere e comprendere le principali caratteristiche del BIT Follower in ambito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finanziario. Analizzare tali caratteristiche per inquadrare il BIT Follower.</a:t>
                      </a:r>
                      <a:endParaRPr kumimoji="0" lang="it-IT" sz="12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spTree>
    <p:extLst>
      <p:ext uri="{BB962C8B-B14F-4D97-AF65-F5344CB8AC3E}">
        <p14:creationId xmlns:p14="http://schemas.microsoft.com/office/powerpoint/2010/main" val="665263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CCDA4-244F-A5FD-DD8E-8FBD724B49D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5545ADD-AD58-75F7-1249-BD154525DBD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85D95A67-B87A-CD4B-BC4F-00AF910CCB6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C017ABB5-CEC6-B8EA-F7F4-40509621D9D3}"/>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44AF1C32-36DF-30F1-296B-B11925D030C6}"/>
              </a:ext>
            </a:extLst>
          </p:cNvPr>
          <p:cNvGraphicFramePr>
            <a:graphicFrameLocks noGrp="1"/>
          </p:cNvGraphicFramePr>
          <p:nvPr>
            <p:ph idx="1"/>
          </p:nvPr>
        </p:nvGraphicFramePr>
        <p:xfrm>
          <a:off x="541338" y="1430338"/>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algn="ctr"/>
                      <a:r>
                        <a:rPr lang="it-IT" sz="4000" b="1" dirty="0">
                          <a:solidFill>
                            <a:schemeClr val="accent4">
                              <a:lumMod val="75000"/>
                            </a:schemeClr>
                          </a:solidFill>
                          <a:latin typeface="Aptos" panose="020B0004020202020204" pitchFamily="34" charset="0"/>
                        </a:rPr>
                        <a:t>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L’applicazione del modello disc a differenti tipi di investitore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2742283"/>
                  </a:ext>
                </a:extLst>
              </a:tr>
            </a:tbl>
          </a:graphicData>
        </a:graphic>
      </p:graphicFrame>
      <p:graphicFrame>
        <p:nvGraphicFramePr>
          <p:cNvPr id="8" name="Segnaposto contenuto 5">
            <a:extLst>
              <a:ext uri="{FF2B5EF4-FFF2-40B4-BE49-F238E27FC236}">
                <a16:creationId xmlns:a16="http://schemas.microsoft.com/office/drawing/2014/main" id="{D5450E33-D68E-EFB4-D6BE-218AFF382D37}"/>
              </a:ext>
            </a:extLst>
          </p:cNvPr>
          <p:cNvGraphicFramePr>
            <a:graphicFrameLocks/>
          </p:cNvGraphicFramePr>
          <p:nvPr>
            <p:extLst>
              <p:ext uri="{D42A27DB-BD31-4B8C-83A1-F6EECF244321}">
                <p14:modId xmlns:p14="http://schemas.microsoft.com/office/powerpoint/2010/main" val="2007619125"/>
              </p:ext>
            </p:extLst>
          </p:nvPr>
        </p:nvGraphicFramePr>
        <p:xfrm>
          <a:off x="552448" y="2286000"/>
          <a:ext cx="10943835" cy="2496856"/>
        </p:xfrm>
        <a:graphic>
          <a:graphicData uri="http://schemas.openxmlformats.org/drawingml/2006/table">
            <a:tbl>
              <a:tblPr firstRow="1" bandRow="1">
                <a:tableStyleId>{5C22544A-7EE6-4342-B048-85BDC9FD1C3A}</a:tableStyleId>
              </a:tblPr>
              <a:tblGrid>
                <a:gridCol w="3268662">
                  <a:extLst>
                    <a:ext uri="{9D8B030D-6E8A-4147-A177-3AD203B41FA5}">
                      <a16:colId xmlns:a16="http://schemas.microsoft.com/office/drawing/2014/main" val="1106944875"/>
                    </a:ext>
                  </a:extLst>
                </a:gridCol>
                <a:gridCol w="60551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(segue) </a:t>
                      </a: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Il BIT Follower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1050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3.7 Natura prevalente dei bias</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(cognitiva vs. emotiva) e bias più</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comuni e frequenti</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noProof="0" dirty="0">
                          <a:solidFill>
                            <a:schemeClr val="dk1"/>
                          </a:solidFill>
                          <a:latin typeface="Aptos" panose="020B0004020202020204" pitchFamily="34" charset="0"/>
                          <a:ea typeface="+mn-ea"/>
                          <a:cs typeface="Segoe UI" panose="020B0502040204020203" pitchFamily="34" charset="0"/>
                        </a:rPr>
                        <a:t>a. Identificare, analizzare e gestire i bias tipici del BIT Follower, con l’applicazione delle</a:t>
                      </a:r>
                    </a:p>
                    <a:p>
                      <a:r>
                        <a:rPr lang="it-IT" sz="1200" kern="1200" noProof="0" dirty="0">
                          <a:solidFill>
                            <a:schemeClr val="dk1"/>
                          </a:solidFill>
                          <a:latin typeface="Aptos" panose="020B0004020202020204" pitchFamily="34" charset="0"/>
                          <a:ea typeface="+mn-ea"/>
                          <a:cs typeface="Segoe UI" panose="020B0502040204020203" pitchFamily="34" charset="0"/>
                        </a:rPr>
                        <a:t>tecniche di finanza comportamentale 3.0, applicata e personalizzata.</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1086443"/>
                  </a:ext>
                </a:extLst>
              </a:tr>
              <a:tr h="1050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3.8 Propensione alla delega, stile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di investimento e tolleranza al</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rischio</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176213" indent="-176213"/>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 Identificazione della propensione alla delega, dello stile di investimento e della tolleranza al rischio del BIT Follower per la gestione ottimale della relazione.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27549233"/>
                  </a:ext>
                </a:extLst>
              </a:tr>
            </a:tbl>
          </a:graphicData>
        </a:graphic>
      </p:graphicFrame>
      <p:graphicFrame>
        <p:nvGraphicFramePr>
          <p:cNvPr id="5" name="Segnaposto contenuto 5">
            <a:extLst>
              <a:ext uri="{FF2B5EF4-FFF2-40B4-BE49-F238E27FC236}">
                <a16:creationId xmlns:a16="http://schemas.microsoft.com/office/drawing/2014/main" id="{74A14FF3-7E57-43F7-3BD9-DC6F5451CA6B}"/>
              </a:ext>
            </a:extLst>
          </p:cNvPr>
          <p:cNvGraphicFramePr>
            <a:graphicFrameLocks/>
          </p:cNvGraphicFramePr>
          <p:nvPr>
            <p:extLst>
              <p:ext uri="{D42A27DB-BD31-4B8C-83A1-F6EECF244321}">
                <p14:modId xmlns:p14="http://schemas.microsoft.com/office/powerpoint/2010/main" val="1436809289"/>
              </p:ext>
            </p:extLst>
          </p:nvPr>
        </p:nvGraphicFramePr>
        <p:xfrm>
          <a:off x="541338" y="4876800"/>
          <a:ext cx="10943835" cy="1446428"/>
        </p:xfrm>
        <a:graphic>
          <a:graphicData uri="http://schemas.openxmlformats.org/drawingml/2006/table">
            <a:tbl>
              <a:tblPr firstRow="1" bandRow="1">
                <a:tableStyleId>{5C22544A-7EE6-4342-B048-85BDC9FD1C3A}</a:tableStyleId>
              </a:tblPr>
              <a:tblGrid>
                <a:gridCol w="3268662">
                  <a:extLst>
                    <a:ext uri="{9D8B030D-6E8A-4147-A177-3AD203B41FA5}">
                      <a16:colId xmlns:a16="http://schemas.microsoft.com/office/drawing/2014/main" val="1106944875"/>
                    </a:ext>
                  </a:extLst>
                </a:gridCol>
                <a:gridCol w="60551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Comunicazione efficace con il modello DISC per il BIT Follower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1050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3.9 Comunicare in modo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efficace con il BIT Follower</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grazie al Modello DISC</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176213" indent="-176213"/>
                      <a:r>
                        <a:rPr lang="it-IT" sz="1200" kern="1200" dirty="0">
                          <a:solidFill>
                            <a:schemeClr val="dk1"/>
                          </a:solidFill>
                          <a:latin typeface="Aptos" panose="020B0004020202020204" pitchFamily="34" charset="0"/>
                          <a:ea typeface="+mn-ea"/>
                          <a:cs typeface="Segoe UI" panose="020B0502040204020203" pitchFamily="34" charset="0"/>
                        </a:rPr>
                        <a:t>a. Tecniche di comunicazione efficaci basate sul modello DISC per relazionarsi al meglio con il BIT Follower, con particolare riferimento alla dimensione dell’Influenza</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spTree>
    <p:extLst>
      <p:ext uri="{BB962C8B-B14F-4D97-AF65-F5344CB8AC3E}">
        <p14:creationId xmlns:p14="http://schemas.microsoft.com/office/powerpoint/2010/main" val="2816536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C2890-1C59-BB7C-C1BC-FFA6CF093E5B}"/>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F68CABF9-0672-C0D4-1638-6500E722B2A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5C679D2E-64A5-60A7-F446-0E2F49267E7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29D2DED6-8A89-C335-66F5-E50E4F14B8A6}"/>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0E5B9F41-FCA9-3B8B-9589-FD9B4F5AB00E}"/>
              </a:ext>
            </a:extLst>
          </p:cNvPr>
          <p:cNvGraphicFramePr>
            <a:graphicFrameLocks noGrp="1"/>
          </p:cNvGraphicFramePr>
          <p:nvPr>
            <p:ph idx="1"/>
            <p:extLst>
              <p:ext uri="{D42A27DB-BD31-4B8C-83A1-F6EECF244321}">
                <p14:modId xmlns:p14="http://schemas.microsoft.com/office/powerpoint/2010/main" val="396360747"/>
              </p:ext>
            </p:extLst>
          </p:nvPr>
        </p:nvGraphicFramePr>
        <p:xfrm>
          <a:off x="541338" y="1219200"/>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algn="ctr"/>
                      <a:r>
                        <a:rPr lang="it-IT" sz="4000" b="1" dirty="0">
                          <a:solidFill>
                            <a:schemeClr val="accent4">
                              <a:lumMod val="75000"/>
                            </a:schemeClr>
                          </a:solidFill>
                          <a:latin typeface="Aptos" panose="020B0004020202020204" pitchFamily="34" charset="0"/>
                        </a:rPr>
                        <a:t>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L’applicazione del modello disc a differenti tipi di investitore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2742283"/>
                  </a:ext>
                </a:extLst>
              </a:tr>
            </a:tbl>
          </a:graphicData>
        </a:graphic>
      </p:graphicFrame>
      <p:graphicFrame>
        <p:nvGraphicFramePr>
          <p:cNvPr id="8" name="Segnaposto contenuto 5">
            <a:extLst>
              <a:ext uri="{FF2B5EF4-FFF2-40B4-BE49-F238E27FC236}">
                <a16:creationId xmlns:a16="http://schemas.microsoft.com/office/drawing/2014/main" id="{E3DDBB45-E9C3-6987-81BF-E566D1AAD2EB}"/>
              </a:ext>
            </a:extLst>
          </p:cNvPr>
          <p:cNvGraphicFramePr>
            <a:graphicFrameLocks/>
          </p:cNvGraphicFramePr>
          <p:nvPr>
            <p:extLst>
              <p:ext uri="{D42A27DB-BD31-4B8C-83A1-F6EECF244321}">
                <p14:modId xmlns:p14="http://schemas.microsoft.com/office/powerpoint/2010/main" val="1602688377"/>
              </p:ext>
            </p:extLst>
          </p:nvPr>
        </p:nvGraphicFramePr>
        <p:xfrm>
          <a:off x="541338" y="2057401"/>
          <a:ext cx="10943835" cy="2825401"/>
        </p:xfrm>
        <a:graphic>
          <a:graphicData uri="http://schemas.openxmlformats.org/drawingml/2006/table">
            <a:tbl>
              <a:tblPr firstRow="1" bandRow="1">
                <a:tableStyleId>{5C22544A-7EE6-4342-B048-85BDC9FD1C3A}</a:tableStyleId>
              </a:tblPr>
              <a:tblGrid>
                <a:gridCol w="3040062">
                  <a:extLst>
                    <a:ext uri="{9D8B030D-6E8A-4147-A177-3AD203B41FA5}">
                      <a16:colId xmlns:a16="http://schemas.microsoft.com/office/drawing/2014/main" val="1106944875"/>
                    </a:ext>
                  </a:extLst>
                </a:gridCol>
                <a:gridCol w="62837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15412">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chemeClr val="dk1"/>
                          </a:solidFill>
                          <a:effectLst/>
                          <a:uLnTx/>
                          <a:uFillTx/>
                          <a:latin typeface="Aptos" panose="020B0004020202020204" pitchFamily="34" charset="0"/>
                          <a:ea typeface="+mn-ea"/>
                          <a:cs typeface="Segoe UI" panose="020B0502040204020203" pitchFamily="34" charset="0"/>
                        </a:rPr>
                        <a:t>(segue) </a:t>
                      </a: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Il BIT Independent</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836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3.10 Caratteristiche principali che identificano il BIT Independent e orientamento di base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dirty="0">
                          <a:solidFill>
                            <a:schemeClr val="dk1"/>
                          </a:solidFill>
                          <a:latin typeface="Aptos" panose="020B0004020202020204" pitchFamily="34" charset="0"/>
                          <a:ea typeface="+mn-ea"/>
                          <a:cs typeface="Segoe UI" panose="020B0502040204020203" pitchFamily="34" charset="0"/>
                        </a:rPr>
                        <a:t>a. Conoscere e comprendere le principali caratteristiche del BIT Independent in ambito</a:t>
                      </a:r>
                    </a:p>
                    <a:p>
                      <a:r>
                        <a:rPr lang="it-IT" sz="1200" kern="1200" dirty="0">
                          <a:solidFill>
                            <a:schemeClr val="dk1"/>
                          </a:solidFill>
                          <a:latin typeface="Aptos" panose="020B0004020202020204" pitchFamily="34" charset="0"/>
                          <a:ea typeface="+mn-ea"/>
                          <a:cs typeface="Segoe UI" panose="020B0502040204020203" pitchFamily="34" charset="0"/>
                        </a:rPr>
                        <a:t>finanziario. Analizzare tali caratteristiche per inquadrare il BIT Independent.</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r h="836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3.11 Natura prevalente dei </a:t>
                      </a:r>
                      <a:r>
                        <a:rPr lang="it-IT" sz="1400" b="1" kern="1200" dirty="0" err="1">
                          <a:solidFill>
                            <a:schemeClr val="dk1"/>
                          </a:solidFill>
                          <a:latin typeface="Aptos" panose="020B0004020202020204" pitchFamily="34" charset="0"/>
                          <a:ea typeface="+mn-ea"/>
                          <a:cs typeface="Segoe UI" panose="020B0502040204020203" pitchFamily="34" charset="0"/>
                        </a:rPr>
                        <a:t>bias</a:t>
                      </a:r>
                      <a:r>
                        <a:rPr lang="it-IT" sz="1400" b="1" kern="1200" dirty="0">
                          <a:solidFill>
                            <a:schemeClr val="dk1"/>
                          </a:solidFill>
                          <a:latin typeface="Aptos" panose="020B0004020202020204" pitchFamily="34" charset="0"/>
                          <a:ea typeface="+mn-ea"/>
                          <a:cs typeface="Segoe UI" panose="020B0502040204020203" pitchFamily="34" charset="0"/>
                        </a:rPr>
                        <a:t> (cognitiva vs. emotiva) e </a:t>
                      </a:r>
                      <a:r>
                        <a:rPr lang="it-IT" sz="1400" b="1" kern="1200" dirty="0" err="1">
                          <a:solidFill>
                            <a:schemeClr val="dk1"/>
                          </a:solidFill>
                          <a:latin typeface="Aptos" panose="020B0004020202020204" pitchFamily="34" charset="0"/>
                          <a:ea typeface="+mn-ea"/>
                          <a:cs typeface="Segoe UI" panose="020B0502040204020203" pitchFamily="34" charset="0"/>
                        </a:rPr>
                        <a:t>bias</a:t>
                      </a:r>
                      <a:r>
                        <a:rPr lang="it-IT" sz="1400" b="1" kern="1200" dirty="0">
                          <a:solidFill>
                            <a:schemeClr val="dk1"/>
                          </a:solidFill>
                          <a:latin typeface="Aptos" panose="020B0004020202020204" pitchFamily="34" charset="0"/>
                          <a:ea typeface="+mn-ea"/>
                          <a:cs typeface="Segoe UI" panose="020B0502040204020203" pitchFamily="34" charset="0"/>
                        </a:rPr>
                        <a:t> più comuni e frequenti</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noProof="0" dirty="0">
                          <a:solidFill>
                            <a:schemeClr val="dk1"/>
                          </a:solidFill>
                          <a:latin typeface="Aptos" panose="020B0004020202020204" pitchFamily="34" charset="0"/>
                          <a:ea typeface="+mn-ea"/>
                          <a:cs typeface="Segoe UI" panose="020B0502040204020203" pitchFamily="34" charset="0"/>
                        </a:rPr>
                        <a:t>a. Identificare, analizzare e gestire i bias tipici del BIT Independent, con l’applicazione</a:t>
                      </a:r>
                    </a:p>
                    <a:p>
                      <a:r>
                        <a:rPr lang="it-IT" sz="1200" kern="1200" noProof="0" dirty="0">
                          <a:solidFill>
                            <a:schemeClr val="dk1"/>
                          </a:solidFill>
                          <a:latin typeface="Aptos" panose="020B0004020202020204" pitchFamily="34" charset="0"/>
                          <a:ea typeface="+mn-ea"/>
                          <a:cs typeface="Segoe UI" panose="020B0502040204020203" pitchFamily="34" charset="0"/>
                        </a:rPr>
                        <a:t>delle tecniche di finanza comportamentale 3.0, applicata e personalizzata.</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1086443"/>
                  </a:ext>
                </a:extLst>
              </a:tr>
              <a:tr h="836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3.12 Propensione alla delega,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stile di investimento e tolleranza al rischio</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 Identificazione della propensione alla delega, dello stile di investimento e della tolleranza</a:t>
                      </a:r>
                    </a:p>
                    <a:p>
                      <a:r>
                        <a:rPr kumimoji="0" lang="it-IT" sz="1200" b="0"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al rischio del BIT Independent per la gestione ottimale della relazione.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27549233"/>
                  </a:ext>
                </a:extLst>
              </a:tr>
            </a:tbl>
          </a:graphicData>
        </a:graphic>
      </p:graphicFrame>
      <p:graphicFrame>
        <p:nvGraphicFramePr>
          <p:cNvPr id="5" name="Segnaposto contenuto 5">
            <a:extLst>
              <a:ext uri="{FF2B5EF4-FFF2-40B4-BE49-F238E27FC236}">
                <a16:creationId xmlns:a16="http://schemas.microsoft.com/office/drawing/2014/main" id="{B26499B4-8871-0D23-1BF8-8C2B5753C48B}"/>
              </a:ext>
            </a:extLst>
          </p:cNvPr>
          <p:cNvGraphicFramePr>
            <a:graphicFrameLocks/>
          </p:cNvGraphicFramePr>
          <p:nvPr>
            <p:extLst>
              <p:ext uri="{D42A27DB-BD31-4B8C-83A1-F6EECF244321}">
                <p14:modId xmlns:p14="http://schemas.microsoft.com/office/powerpoint/2010/main" val="709037110"/>
              </p:ext>
            </p:extLst>
          </p:nvPr>
        </p:nvGraphicFramePr>
        <p:xfrm>
          <a:off x="533400" y="5024173"/>
          <a:ext cx="10943835" cy="1071827"/>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1106944875"/>
                    </a:ext>
                  </a:extLst>
                </a:gridCol>
                <a:gridCol w="6352035">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289161">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Comunicazione efficace con il modello DISC per il BIT Independent</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7670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3.13 Comunicare in modo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efficace con il BIT Independent </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grazie al Modello DISC</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dirty="0">
                          <a:solidFill>
                            <a:schemeClr val="dk1"/>
                          </a:solidFill>
                          <a:latin typeface="Aptos" panose="020B0004020202020204" pitchFamily="34" charset="0"/>
                          <a:ea typeface="+mn-ea"/>
                          <a:cs typeface="Segoe UI" panose="020B0502040204020203" pitchFamily="34" charset="0"/>
                        </a:rPr>
                        <a:t>a. Tecniche di comunicazione efficaci basate sul modello DISC per relazionarsi al meglio con il</a:t>
                      </a:r>
                    </a:p>
                    <a:p>
                      <a:r>
                        <a:rPr lang="it-IT" sz="1200" kern="1200" dirty="0">
                          <a:solidFill>
                            <a:schemeClr val="dk1"/>
                          </a:solidFill>
                          <a:latin typeface="Aptos" panose="020B0004020202020204" pitchFamily="34" charset="0"/>
                          <a:ea typeface="+mn-ea"/>
                          <a:cs typeface="Segoe UI" panose="020B0502040204020203" pitchFamily="34" charset="0"/>
                        </a:rPr>
                        <a:t>BIT Independent, con particolare riferimento alle dimensioni di Stabilità e Conformità.</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spTree>
    <p:extLst>
      <p:ext uri="{BB962C8B-B14F-4D97-AF65-F5344CB8AC3E}">
        <p14:creationId xmlns:p14="http://schemas.microsoft.com/office/powerpoint/2010/main" val="3240186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0ABD2-8E49-11AA-3A66-91895FCF11D2}"/>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C711B265-90EA-F28E-CD90-D5A5127D9C7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39EBAD38-5A2D-8523-2ED0-DA2DA5E1003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491D2D6D-BDDA-B20E-2DB3-70D0B1214848}"/>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4C667977-C020-A89C-4F1D-ADADBEC24991}"/>
              </a:ext>
            </a:extLst>
          </p:cNvPr>
          <p:cNvGraphicFramePr>
            <a:graphicFrameLocks noGrp="1"/>
          </p:cNvGraphicFramePr>
          <p:nvPr>
            <p:ph idx="1"/>
            <p:extLst>
              <p:ext uri="{D42A27DB-BD31-4B8C-83A1-F6EECF244321}">
                <p14:modId xmlns:p14="http://schemas.microsoft.com/office/powerpoint/2010/main" val="2735143705"/>
              </p:ext>
            </p:extLst>
          </p:nvPr>
        </p:nvGraphicFramePr>
        <p:xfrm>
          <a:off x="541338" y="1219200"/>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algn="ctr"/>
                      <a:r>
                        <a:rPr lang="it-IT" sz="4000" b="1" dirty="0">
                          <a:solidFill>
                            <a:schemeClr val="accent4">
                              <a:lumMod val="75000"/>
                            </a:schemeClr>
                          </a:solidFill>
                          <a:latin typeface="Aptos" panose="020B0004020202020204" pitchFamily="34" charset="0"/>
                        </a:rPr>
                        <a:t>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Aptos" panose="020B0004020202020204" pitchFamily="34" charset="0"/>
                          <a:ea typeface="League Spartan" charset="0"/>
                          <a:cs typeface="Segoe UI" panose="020B0502040204020203" pitchFamily="34" charset="0"/>
                        </a:rPr>
                        <a:t>L’applicazione del modello disc a differenti tipi di investitore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2742283"/>
                  </a:ext>
                </a:extLst>
              </a:tr>
            </a:tbl>
          </a:graphicData>
        </a:graphic>
      </p:graphicFrame>
      <p:graphicFrame>
        <p:nvGraphicFramePr>
          <p:cNvPr id="8" name="Segnaposto contenuto 5">
            <a:extLst>
              <a:ext uri="{FF2B5EF4-FFF2-40B4-BE49-F238E27FC236}">
                <a16:creationId xmlns:a16="http://schemas.microsoft.com/office/drawing/2014/main" id="{AD3DF475-A3EF-EE79-5A1E-A51486DC48AF}"/>
              </a:ext>
            </a:extLst>
          </p:cNvPr>
          <p:cNvGraphicFramePr>
            <a:graphicFrameLocks/>
          </p:cNvGraphicFramePr>
          <p:nvPr>
            <p:extLst>
              <p:ext uri="{D42A27DB-BD31-4B8C-83A1-F6EECF244321}">
                <p14:modId xmlns:p14="http://schemas.microsoft.com/office/powerpoint/2010/main" val="852991120"/>
              </p:ext>
            </p:extLst>
          </p:nvPr>
        </p:nvGraphicFramePr>
        <p:xfrm>
          <a:off x="541338" y="2036398"/>
          <a:ext cx="10943835" cy="1767840"/>
        </p:xfrm>
        <a:graphic>
          <a:graphicData uri="http://schemas.openxmlformats.org/drawingml/2006/table">
            <a:tbl>
              <a:tblPr firstRow="1" bandRow="1">
                <a:tableStyleId>{5C22544A-7EE6-4342-B048-85BDC9FD1C3A}</a:tableStyleId>
              </a:tblPr>
              <a:tblGrid>
                <a:gridCol w="3649662">
                  <a:extLst>
                    <a:ext uri="{9D8B030D-6E8A-4147-A177-3AD203B41FA5}">
                      <a16:colId xmlns:a16="http://schemas.microsoft.com/office/drawing/2014/main" val="1106944875"/>
                    </a:ext>
                  </a:extLst>
                </a:gridCol>
                <a:gridCol w="56741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285568">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Il BIT Accumulator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724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3.14 Caratteristiche principali che identificano il BIT Accumulator e orientamento di base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dirty="0">
                          <a:solidFill>
                            <a:schemeClr val="dk1"/>
                          </a:solidFill>
                          <a:latin typeface="Aptos" panose="020B0004020202020204" pitchFamily="34" charset="0"/>
                          <a:ea typeface="+mn-ea"/>
                          <a:cs typeface="Segoe UI" panose="020B0502040204020203" pitchFamily="34" charset="0"/>
                        </a:rPr>
                        <a:t>a. Conoscere e comprendere le principali caratteristiche del BIT Accumulator in ambito finanziario. Analizzare tali caratteristiche per inquadrare il BIT Accumulator</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r h="724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3.15 Natura prevalente dei bias</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(cognitiva vs. emotiva) e </a:t>
                      </a:r>
                      <a:r>
                        <a:rPr lang="it-IT" sz="1400" b="1" kern="1200" dirty="0" err="1">
                          <a:solidFill>
                            <a:schemeClr val="dk1"/>
                          </a:solidFill>
                          <a:latin typeface="Aptos" panose="020B0004020202020204" pitchFamily="34" charset="0"/>
                          <a:ea typeface="+mn-ea"/>
                          <a:cs typeface="Segoe UI" panose="020B0502040204020203" pitchFamily="34" charset="0"/>
                        </a:rPr>
                        <a:t>bias</a:t>
                      </a:r>
                      <a:r>
                        <a:rPr lang="it-IT" sz="1400" b="1" kern="1200" dirty="0">
                          <a:solidFill>
                            <a:schemeClr val="dk1"/>
                          </a:solidFill>
                          <a:latin typeface="Aptos" panose="020B0004020202020204" pitchFamily="34" charset="0"/>
                          <a:ea typeface="+mn-ea"/>
                          <a:cs typeface="Segoe UI" panose="020B0502040204020203" pitchFamily="34" charset="0"/>
                        </a:rPr>
                        <a:t> più comuni e frequenti</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kern="1200" noProof="0" dirty="0">
                          <a:solidFill>
                            <a:schemeClr val="dk1"/>
                          </a:solidFill>
                          <a:latin typeface="Aptos" panose="020B0004020202020204" pitchFamily="34" charset="0"/>
                          <a:ea typeface="+mn-ea"/>
                          <a:cs typeface="Segoe UI" panose="020B0502040204020203" pitchFamily="34" charset="0"/>
                        </a:rPr>
                        <a:t>a. Identificare, analizzare e gestire i bias tipici del </a:t>
                      </a:r>
                      <a:r>
                        <a:rPr lang="it-IT" sz="1200" kern="1200" dirty="0">
                          <a:solidFill>
                            <a:schemeClr val="dk1"/>
                          </a:solidFill>
                          <a:latin typeface="Aptos" panose="020B0004020202020204" pitchFamily="34" charset="0"/>
                          <a:ea typeface="+mn-ea"/>
                          <a:cs typeface="Segoe UI" panose="020B0502040204020203" pitchFamily="34" charset="0"/>
                        </a:rPr>
                        <a:t>BIT Accumulator</a:t>
                      </a:r>
                      <a:r>
                        <a:rPr lang="it-IT" sz="1200" kern="1200" noProof="0" dirty="0">
                          <a:solidFill>
                            <a:schemeClr val="dk1"/>
                          </a:solidFill>
                          <a:latin typeface="Aptos" panose="020B0004020202020204" pitchFamily="34" charset="0"/>
                          <a:ea typeface="+mn-ea"/>
                          <a:cs typeface="Segoe UI" panose="020B0502040204020203" pitchFamily="34" charset="0"/>
                        </a:rPr>
                        <a:t>, con l’applicazione delle tecniche di finanza comportamentale 3.0 applicata e personalizzata</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1086443"/>
                  </a:ext>
                </a:extLst>
              </a:tr>
            </a:tbl>
          </a:graphicData>
        </a:graphic>
      </p:graphicFrame>
      <p:graphicFrame>
        <p:nvGraphicFramePr>
          <p:cNvPr id="5" name="Segnaposto contenuto 5">
            <a:extLst>
              <a:ext uri="{FF2B5EF4-FFF2-40B4-BE49-F238E27FC236}">
                <a16:creationId xmlns:a16="http://schemas.microsoft.com/office/drawing/2014/main" id="{6D77C354-276F-FA9B-E935-57F1D9CE9FDE}"/>
              </a:ext>
            </a:extLst>
          </p:cNvPr>
          <p:cNvGraphicFramePr>
            <a:graphicFrameLocks/>
          </p:cNvGraphicFramePr>
          <p:nvPr>
            <p:extLst>
              <p:ext uri="{D42A27DB-BD31-4B8C-83A1-F6EECF244321}">
                <p14:modId xmlns:p14="http://schemas.microsoft.com/office/powerpoint/2010/main" val="2571489714"/>
              </p:ext>
            </p:extLst>
          </p:nvPr>
        </p:nvGraphicFramePr>
        <p:xfrm>
          <a:off x="572113" y="4191000"/>
          <a:ext cx="10943835" cy="1208588"/>
        </p:xfrm>
        <a:graphic>
          <a:graphicData uri="http://schemas.openxmlformats.org/drawingml/2006/table">
            <a:tbl>
              <a:tblPr firstRow="1" bandRow="1">
                <a:tableStyleId>{5C22544A-7EE6-4342-B048-85BDC9FD1C3A}</a:tableStyleId>
              </a:tblPr>
              <a:tblGrid>
                <a:gridCol w="3649662">
                  <a:extLst>
                    <a:ext uri="{9D8B030D-6E8A-4147-A177-3AD203B41FA5}">
                      <a16:colId xmlns:a16="http://schemas.microsoft.com/office/drawing/2014/main" val="1106944875"/>
                    </a:ext>
                  </a:extLst>
                </a:gridCol>
                <a:gridCol w="56741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30885">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Comunicazione efficace con il modello per il BIT Accumulator</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422960180"/>
                  </a:ext>
                </a:extLst>
              </a:tr>
              <a:tr h="877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3.16 Comunicare in modo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efficace con il BIT Accumulator</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kern="1200" dirty="0">
                          <a:solidFill>
                            <a:schemeClr val="dk1"/>
                          </a:solidFill>
                          <a:latin typeface="Aptos" panose="020B0004020202020204" pitchFamily="34" charset="0"/>
                          <a:ea typeface="+mn-ea"/>
                          <a:cs typeface="Segoe UI" panose="020B0502040204020203" pitchFamily="34" charset="0"/>
                        </a:rPr>
                        <a:t>grazie al Modello DISC</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176213" indent="-176213"/>
                      <a:r>
                        <a:rPr lang="it-IT" sz="1200" kern="1200" dirty="0">
                          <a:solidFill>
                            <a:schemeClr val="dk1"/>
                          </a:solidFill>
                          <a:latin typeface="Aptos" panose="020B0004020202020204" pitchFamily="34" charset="0"/>
                          <a:ea typeface="+mn-ea"/>
                          <a:cs typeface="Segoe UI" panose="020B0502040204020203" pitchFamily="34" charset="0"/>
                        </a:rPr>
                        <a:t>a. Tecniche di comunicazione efficaci basate sul modello DISC per relazionarsi al meglio con il BIT Accumulator, con particolare riferimento alle dimensioni di Dominanza e Influenza.</a:t>
                      </a:r>
                      <a:endParaRPr kumimoji="0" lang="it-IT" sz="12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pic>
        <p:nvPicPr>
          <p:cNvPr id="7" name="Immagine 6">
            <a:extLst>
              <a:ext uri="{FF2B5EF4-FFF2-40B4-BE49-F238E27FC236}">
                <a16:creationId xmlns:a16="http://schemas.microsoft.com/office/drawing/2014/main" id="{3B5DA0B7-DE83-0DFC-602D-156506CC7E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5912976"/>
            <a:ext cx="612000" cy="612000"/>
          </a:xfrm>
          <a:prstGeom prst="rect">
            <a:avLst/>
          </a:prstGeom>
        </p:spPr>
      </p:pic>
      <p:sp>
        <p:nvSpPr>
          <p:cNvPr id="9" name="Segnaposto contenuto 4">
            <a:extLst>
              <a:ext uri="{FF2B5EF4-FFF2-40B4-BE49-F238E27FC236}">
                <a16:creationId xmlns:a16="http://schemas.microsoft.com/office/drawing/2014/main" id="{B95A3792-C041-583E-1AB4-C5484E0F5EFF}"/>
              </a:ext>
            </a:extLst>
          </p:cNvPr>
          <p:cNvSpPr txBox="1">
            <a:spLocks/>
          </p:cNvSpPr>
          <p:nvPr/>
        </p:nvSpPr>
        <p:spPr>
          <a:xfrm>
            <a:off x="1216982" y="5941200"/>
            <a:ext cx="10383207" cy="612000"/>
          </a:xfrm>
          <a:prstGeom prst="rect">
            <a:avLst/>
          </a:prstGeom>
        </p:spPr>
        <p:txBody>
          <a:bodyPr vert="horz" lIns="91440" tIns="45720" rIns="91440" bIns="45720" rtlCol="0" anchor="ctr">
            <a:norm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8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8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8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8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8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it-IT" sz="1600" i="1" u="sng" dirty="0"/>
              <a:t>Docente</a:t>
            </a:r>
            <a:r>
              <a:rPr lang="it-IT" sz="1600" i="1" dirty="0"/>
              <a:t>: </a:t>
            </a:r>
            <a:r>
              <a:rPr lang="it-IT" sz="1600" b="1" i="1" dirty="0"/>
              <a:t>Dario Baudo</a:t>
            </a:r>
            <a:endParaRPr lang="it-IT" sz="1600" dirty="0"/>
          </a:p>
        </p:txBody>
      </p:sp>
    </p:spTree>
    <p:extLst>
      <p:ext uri="{BB962C8B-B14F-4D97-AF65-F5344CB8AC3E}">
        <p14:creationId xmlns:p14="http://schemas.microsoft.com/office/powerpoint/2010/main" val="713202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EFEC9-949B-C490-D61D-02DD20483A1A}"/>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EF83C2AE-2CF3-4180-C535-DA9603CB6AB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FD9C2548-6C35-382E-C3E3-A2604AD4745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0D550C2E-9214-C49D-4AB0-D38A459D9552}"/>
              </a:ext>
            </a:extLst>
          </p:cNvPr>
          <p:cNvSpPr>
            <a:spLocks noGrp="1"/>
          </p:cNvSpPr>
          <p:nvPr>
            <p:ph type="title"/>
          </p:nvPr>
        </p:nvSpPr>
        <p:spPr/>
        <p:txBody>
          <a:bodyPr/>
          <a:lstStyle/>
          <a:p>
            <a:r>
              <a:rPr lang="it-IT" dirty="0"/>
              <a:t>Contenuti analitici del percorso FBA</a:t>
            </a:r>
          </a:p>
        </p:txBody>
      </p:sp>
      <p:graphicFrame>
        <p:nvGraphicFramePr>
          <p:cNvPr id="6" name="Segnaposto contenuto 5">
            <a:extLst>
              <a:ext uri="{FF2B5EF4-FFF2-40B4-BE49-F238E27FC236}">
                <a16:creationId xmlns:a16="http://schemas.microsoft.com/office/drawing/2014/main" id="{49C2E6F4-BBF4-D895-8CCC-6B8BFAACEF07}"/>
              </a:ext>
            </a:extLst>
          </p:cNvPr>
          <p:cNvGraphicFramePr>
            <a:graphicFrameLocks noGrp="1"/>
          </p:cNvGraphicFramePr>
          <p:nvPr>
            <p:ph idx="1"/>
            <p:extLst>
              <p:ext uri="{D42A27DB-BD31-4B8C-83A1-F6EECF244321}">
                <p14:modId xmlns:p14="http://schemas.microsoft.com/office/powerpoint/2010/main" val="3345213791"/>
              </p:ext>
            </p:extLst>
          </p:nvPr>
        </p:nvGraphicFramePr>
        <p:xfrm>
          <a:off x="541338" y="1430338"/>
          <a:ext cx="10954945" cy="75600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06944875"/>
                    </a:ext>
                  </a:extLst>
                </a:gridCol>
                <a:gridCol w="720000">
                  <a:extLst>
                    <a:ext uri="{9D8B030D-6E8A-4147-A177-3AD203B41FA5}">
                      <a16:colId xmlns:a16="http://schemas.microsoft.com/office/drawing/2014/main" val="926164019"/>
                    </a:ext>
                  </a:extLst>
                </a:gridCol>
                <a:gridCol w="10026665">
                  <a:extLst>
                    <a:ext uri="{9D8B030D-6E8A-4147-A177-3AD203B41FA5}">
                      <a16:colId xmlns:a16="http://schemas.microsoft.com/office/drawing/2014/main" val="801020440"/>
                    </a:ext>
                  </a:extLst>
                </a:gridCol>
              </a:tblGrid>
              <a:tr h="756000">
                <a:tc>
                  <a:txBody>
                    <a:bodyPr/>
                    <a:lstStyle/>
                    <a:p>
                      <a:endParaRPr lang="it-IT" dirty="0">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75000"/>
                      </a:schemeClr>
                    </a:solidFill>
                  </a:tcPr>
                </a:tc>
                <a:tc>
                  <a:txBody>
                    <a:bodyPr/>
                    <a:lstStyle/>
                    <a:p>
                      <a:pPr algn="ctr"/>
                      <a:r>
                        <a:rPr lang="it-IT" sz="4000" b="1" dirty="0">
                          <a:solidFill>
                            <a:schemeClr val="accent6">
                              <a:lumMod val="75000"/>
                            </a:schemeClr>
                          </a:solidFill>
                          <a:latin typeface="Aptos" panose="020B0004020202020204" pitchFamily="34" charset="0"/>
                        </a:rPr>
                        <a:t>4</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dirty="0">
                          <a:solidFill>
                            <a:prstClr val="black"/>
                          </a:solidFill>
                          <a:latin typeface="Aptos" panose="020B0004020202020204" pitchFamily="34" charset="0"/>
                          <a:cs typeface="Segoe UI" panose="020B0502040204020203" pitchFamily="34" charset="0"/>
                        </a:rPr>
                        <a:t>Applicazione dell’approccio comunicativo e relazionale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dirty="0">
                          <a:solidFill>
                            <a:prstClr val="black"/>
                          </a:solidFill>
                          <a:latin typeface="Aptos" panose="020B0004020202020204" pitchFamily="34" charset="0"/>
                          <a:cs typeface="Segoe UI" panose="020B0502040204020203" pitchFamily="34" charset="0"/>
                        </a:rPr>
                        <a:t>personalizzato in base ai </a:t>
                      </a:r>
                      <a:r>
                        <a:rPr lang="it-IT" sz="1800" b="1" dirty="0" err="1">
                          <a:solidFill>
                            <a:prstClr val="black"/>
                          </a:solidFill>
                          <a:latin typeface="Aptos" panose="020B0004020202020204" pitchFamily="34" charset="0"/>
                          <a:cs typeface="Segoe UI" panose="020B0502040204020203" pitchFamily="34" charset="0"/>
                        </a:rPr>
                        <a:t>BITs</a:t>
                      </a:r>
                      <a:r>
                        <a:rPr lang="it-IT" sz="1800" b="1" dirty="0">
                          <a:solidFill>
                            <a:prstClr val="black"/>
                          </a:solidFill>
                          <a:latin typeface="Aptos" panose="020B0004020202020204" pitchFamily="34" charset="0"/>
                          <a:cs typeface="Segoe UI" panose="020B0502040204020203" pitchFamily="34" charset="0"/>
                        </a:rPr>
                        <a:t> con il DISC </a:t>
                      </a:r>
                      <a:r>
                        <a:rPr lang="it-IT" sz="1800" b="0" dirty="0">
                          <a:solidFill>
                            <a:prstClr val="black"/>
                          </a:solidFill>
                          <a:latin typeface="Aptos" panose="020B0004020202020204" pitchFamily="34" charset="0"/>
                          <a:cs typeface="Segoe UI" panose="020B0502040204020203" pitchFamily="34" charset="0"/>
                        </a:rPr>
                        <a:t>– 2 ore</a:t>
                      </a:r>
                      <a:endParaRPr kumimoji="0" lang="it-IT" sz="1800" b="0" i="0" u="none" strike="noStrike" kern="120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54420870"/>
                  </a:ext>
                </a:extLst>
              </a:tr>
            </a:tbl>
          </a:graphicData>
        </a:graphic>
      </p:graphicFrame>
      <p:graphicFrame>
        <p:nvGraphicFramePr>
          <p:cNvPr id="8" name="Segnaposto contenuto 5">
            <a:extLst>
              <a:ext uri="{FF2B5EF4-FFF2-40B4-BE49-F238E27FC236}">
                <a16:creationId xmlns:a16="http://schemas.microsoft.com/office/drawing/2014/main" id="{D0343A89-DBAD-43BA-BB8B-F442D4874DA1}"/>
              </a:ext>
            </a:extLst>
          </p:cNvPr>
          <p:cNvGraphicFramePr>
            <a:graphicFrameLocks/>
          </p:cNvGraphicFramePr>
          <p:nvPr>
            <p:extLst>
              <p:ext uri="{D42A27DB-BD31-4B8C-83A1-F6EECF244321}">
                <p14:modId xmlns:p14="http://schemas.microsoft.com/office/powerpoint/2010/main" val="769490318"/>
              </p:ext>
            </p:extLst>
          </p:nvPr>
        </p:nvGraphicFramePr>
        <p:xfrm>
          <a:off x="541338" y="2296612"/>
          <a:ext cx="10943835" cy="2499120"/>
        </p:xfrm>
        <a:graphic>
          <a:graphicData uri="http://schemas.openxmlformats.org/drawingml/2006/table">
            <a:tbl>
              <a:tblPr firstRow="1" bandRow="1">
                <a:tableStyleId>{5C22544A-7EE6-4342-B048-85BDC9FD1C3A}</a:tableStyleId>
              </a:tblPr>
              <a:tblGrid>
                <a:gridCol w="3116262">
                  <a:extLst>
                    <a:ext uri="{9D8B030D-6E8A-4147-A177-3AD203B41FA5}">
                      <a16:colId xmlns:a16="http://schemas.microsoft.com/office/drawing/2014/main" val="1106944875"/>
                    </a:ext>
                  </a:extLst>
                </a:gridCol>
                <a:gridCol w="6207573">
                  <a:extLst>
                    <a:ext uri="{9D8B030D-6E8A-4147-A177-3AD203B41FA5}">
                      <a16:colId xmlns:a16="http://schemas.microsoft.com/office/drawing/2014/main" val="424857205"/>
                    </a:ext>
                  </a:extLst>
                </a:gridCol>
                <a:gridCol w="540000">
                  <a:extLst>
                    <a:ext uri="{9D8B030D-6E8A-4147-A177-3AD203B41FA5}">
                      <a16:colId xmlns:a16="http://schemas.microsoft.com/office/drawing/2014/main" val="2596825279"/>
                    </a:ext>
                  </a:extLst>
                </a:gridCol>
                <a:gridCol w="540000">
                  <a:extLst>
                    <a:ext uri="{9D8B030D-6E8A-4147-A177-3AD203B41FA5}">
                      <a16:colId xmlns:a16="http://schemas.microsoft.com/office/drawing/2014/main" val="199069848"/>
                    </a:ext>
                  </a:extLst>
                </a:gridCol>
                <a:gridCol w="540000">
                  <a:extLst>
                    <a:ext uri="{9D8B030D-6E8A-4147-A177-3AD203B41FA5}">
                      <a16:colId xmlns:a16="http://schemas.microsoft.com/office/drawing/2014/main" val="1124849043"/>
                    </a:ext>
                  </a:extLst>
                </a:gridCol>
              </a:tblGrid>
              <a:tr h="396000">
                <a:tc>
                  <a:txBody>
                    <a:bodyPr/>
                    <a:lstStyle/>
                    <a:p>
                      <a:endParaRPr lang="it-IT" sz="1400" dirty="0">
                        <a:solidFill>
                          <a:schemeClr val="tx1"/>
                        </a:solidFill>
                        <a:latin typeface="Aptos" panose="020B0004020202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KN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rPr>
                        <a:t>APP</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422960180"/>
                  </a:ext>
                </a:extLst>
              </a:tr>
              <a:tr h="756000">
                <a:tc>
                  <a:txBody>
                    <a:bodyPr/>
                    <a:lstStyle/>
                    <a:p>
                      <a:r>
                        <a:rPr lang="it-IT" sz="1400" b="1" kern="1200" dirty="0">
                          <a:solidFill>
                            <a:schemeClr val="dk1"/>
                          </a:solidFill>
                          <a:latin typeface="Aptos" panose="020B0004020202020204" pitchFamily="34" charset="0"/>
                          <a:cs typeface="Segoe UI" panose="020B0502040204020203" pitchFamily="34" charset="0"/>
                        </a:rPr>
                        <a:t>4.1 Analisi e Approcci Differenziati e</a:t>
                      </a:r>
                    </a:p>
                    <a:p>
                      <a:r>
                        <a:rPr lang="it-IT" sz="1400" b="1" kern="1200" dirty="0">
                          <a:solidFill>
                            <a:schemeClr val="dk1"/>
                          </a:solidFill>
                          <a:latin typeface="Aptos" panose="020B0004020202020204" pitchFamily="34" charset="0"/>
                          <a:cs typeface="Segoe UI" panose="020B0502040204020203" pitchFamily="34" charset="0"/>
                        </a:rPr>
                        <a:t>Personalizzati in base ai </a:t>
                      </a:r>
                      <a:r>
                        <a:rPr lang="it-IT" sz="1400" b="1" kern="1200" dirty="0" err="1">
                          <a:solidFill>
                            <a:schemeClr val="dk1"/>
                          </a:solidFill>
                          <a:latin typeface="Aptos" panose="020B0004020202020204" pitchFamily="34" charset="0"/>
                          <a:cs typeface="Segoe UI" panose="020B0502040204020203" pitchFamily="34" charset="0"/>
                        </a:rPr>
                        <a:t>BITs</a:t>
                      </a:r>
                      <a:r>
                        <a:rPr lang="it-IT" sz="1400" b="1" kern="1200" dirty="0">
                          <a:solidFill>
                            <a:schemeClr val="dk1"/>
                          </a:solidFill>
                          <a:latin typeface="Aptos" panose="020B0004020202020204" pitchFamily="34" charset="0"/>
                          <a:cs typeface="Segoe UI" panose="020B0502040204020203" pitchFamily="34" charset="0"/>
                        </a:rPr>
                        <a:t> con l’utilizzo del modello DISC per</a:t>
                      </a:r>
                    </a:p>
                    <a:p>
                      <a:r>
                        <a:rPr lang="it-IT" sz="1400" b="1" kern="1200" dirty="0">
                          <a:solidFill>
                            <a:schemeClr val="dk1"/>
                          </a:solidFill>
                          <a:latin typeface="Aptos" panose="020B0004020202020204" pitchFamily="34" charset="0"/>
                          <a:cs typeface="Segoe UI" panose="020B0502040204020203" pitchFamily="34" charset="0"/>
                        </a:rPr>
                        <a:t>migliorare lo stile  comunicativo e l’approccio Relazionale</a:t>
                      </a:r>
                      <a:endParaRPr lang="it-IT" sz="1400" b="1" kern="1200" dirty="0">
                        <a:solidFill>
                          <a:schemeClr val="dk1"/>
                        </a:solidFill>
                        <a:latin typeface="Aptos" panose="020B0004020202020204" pitchFamily="34" charset="0"/>
                        <a:ea typeface="+mn-ea"/>
                        <a:cs typeface="Segoe UI" panose="020B0502040204020203"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r>
                        <a:rPr lang="it-IT" sz="1200" b="0" kern="1200" dirty="0">
                          <a:solidFill>
                            <a:schemeClr val="dk1"/>
                          </a:solidFill>
                          <a:latin typeface="Aptos" panose="020B0004020202020204" pitchFamily="34" charset="0"/>
                          <a:cs typeface="Segoe UI" panose="020B0502040204020203" pitchFamily="34" charset="0"/>
                        </a:rPr>
                        <a:t>a. Identificare i quattro Tipi di Investitori Comportamentali (</a:t>
                      </a:r>
                      <a:r>
                        <a:rPr lang="it-IT" sz="1200" b="0" kern="1200" dirty="0" err="1">
                          <a:solidFill>
                            <a:schemeClr val="dk1"/>
                          </a:solidFill>
                          <a:latin typeface="Aptos" panose="020B0004020202020204" pitchFamily="34" charset="0"/>
                          <a:cs typeface="Segoe UI" panose="020B0502040204020203" pitchFamily="34" charset="0"/>
                        </a:rPr>
                        <a:t>BITs</a:t>
                      </a:r>
                      <a:r>
                        <a:rPr lang="it-IT" sz="1200" b="0" kern="1200" dirty="0">
                          <a:solidFill>
                            <a:schemeClr val="dk1"/>
                          </a:solidFill>
                          <a:latin typeface="Aptos" panose="020B0004020202020204" pitchFamily="34" charset="0"/>
                          <a:cs typeface="Segoe UI" panose="020B0502040204020203" pitchFamily="34" charset="0"/>
                        </a:rPr>
                        <a:t>) tramite le loro</a:t>
                      </a:r>
                    </a:p>
                    <a:p>
                      <a:r>
                        <a:rPr lang="it-IT" sz="1200" b="0" kern="1200" dirty="0">
                          <a:solidFill>
                            <a:schemeClr val="dk1"/>
                          </a:solidFill>
                          <a:latin typeface="Aptos" panose="020B0004020202020204" pitchFamily="34" charset="0"/>
                          <a:cs typeface="Segoe UI" panose="020B0502040204020203" pitchFamily="34" charset="0"/>
                        </a:rPr>
                        <a:t>caratteristiche principali, il loro orientamento di base, la natura prevalente e le tipologie più</a:t>
                      </a:r>
                    </a:p>
                    <a:p>
                      <a:r>
                        <a:rPr lang="it-IT" sz="1200" b="0" kern="1200" dirty="0">
                          <a:solidFill>
                            <a:schemeClr val="dk1"/>
                          </a:solidFill>
                          <a:latin typeface="Aptos" panose="020B0004020202020204" pitchFamily="34" charset="0"/>
                          <a:cs typeface="Segoe UI" panose="020B0502040204020203" pitchFamily="34" charset="0"/>
                        </a:rPr>
                        <a:t>frequenti di bias comportamentali, la propensione alla delega, lo stile di investimento e la</a:t>
                      </a:r>
                    </a:p>
                    <a:p>
                      <a:r>
                        <a:rPr lang="it-IT" sz="1200" b="0" kern="1200" dirty="0">
                          <a:solidFill>
                            <a:schemeClr val="dk1"/>
                          </a:solidFill>
                          <a:latin typeface="Aptos" panose="020B0004020202020204" pitchFamily="34" charset="0"/>
                          <a:cs typeface="Segoe UI" panose="020B0502040204020203" pitchFamily="34" charset="0"/>
                        </a:rPr>
                        <a:t>tolleranza al rischio dello specifico BIT.</a:t>
                      </a:r>
                    </a:p>
                    <a:p>
                      <a:r>
                        <a:rPr lang="it-IT" sz="1200" b="0" kern="1200" dirty="0">
                          <a:solidFill>
                            <a:schemeClr val="dk1"/>
                          </a:solidFill>
                          <a:latin typeface="Aptos" panose="020B0004020202020204" pitchFamily="34" charset="0"/>
                          <a:cs typeface="Segoe UI" panose="020B0502040204020203" pitchFamily="34" charset="0"/>
                        </a:rPr>
                        <a:t>b. Comprendere come adattare le strategie di consulenza comportamentale avanzata, applicata</a:t>
                      </a:r>
                    </a:p>
                    <a:p>
                      <a:r>
                        <a:rPr lang="it-IT" sz="1200" b="0" kern="1200" dirty="0">
                          <a:solidFill>
                            <a:schemeClr val="dk1"/>
                          </a:solidFill>
                          <a:latin typeface="Aptos" panose="020B0004020202020204" pitchFamily="34" charset="0"/>
                          <a:cs typeface="Segoe UI" panose="020B0502040204020203" pitchFamily="34" charset="0"/>
                        </a:rPr>
                        <a:t>e personalizzata, in base al BIT con cui ci si relaziona.</a:t>
                      </a:r>
                    </a:p>
                    <a:p>
                      <a:r>
                        <a:rPr lang="it-IT" sz="1200" b="0" kern="1200" dirty="0">
                          <a:solidFill>
                            <a:schemeClr val="dk1"/>
                          </a:solidFill>
                          <a:latin typeface="Aptos" panose="020B0004020202020204" pitchFamily="34" charset="0"/>
                          <a:cs typeface="Segoe UI" panose="020B0502040204020203" pitchFamily="34" charset="0"/>
                        </a:rPr>
                        <a:t>Identificare, analizzare, anticipare o gestire i tipici bias in base al BIT.</a:t>
                      </a:r>
                    </a:p>
                    <a:p>
                      <a:pPr marL="0" algn="l" defTabSz="914400" rtl="0" eaLnBrk="1" latinLnBrk="0" hangingPunct="1"/>
                      <a:r>
                        <a:rPr lang="it-IT" sz="1200" b="0" kern="1200" dirty="0">
                          <a:solidFill>
                            <a:schemeClr val="dk1"/>
                          </a:solidFill>
                          <a:latin typeface="Aptos" panose="020B0004020202020204" pitchFamily="34" charset="0"/>
                          <a:ea typeface="+mn-ea"/>
                          <a:cs typeface="Segoe UI" panose="020B0502040204020203" pitchFamily="34" charset="0"/>
                        </a:rPr>
                        <a:t>c. Applicare le tecniche di comunicazione efficace basate sul modello DISC e adattate in base</a:t>
                      </a:r>
                    </a:p>
                    <a:p>
                      <a:pPr marL="0" algn="l" defTabSz="914400" rtl="0" eaLnBrk="1" latinLnBrk="0" hangingPunct="1"/>
                      <a:r>
                        <a:rPr lang="it-IT" sz="1200" b="0" kern="1200" dirty="0">
                          <a:solidFill>
                            <a:schemeClr val="dk1"/>
                          </a:solidFill>
                          <a:latin typeface="Aptos" panose="020B0004020202020204" pitchFamily="34" charset="0"/>
                          <a:ea typeface="+mn-ea"/>
                          <a:cs typeface="Segoe UI" panose="020B0502040204020203" pitchFamily="34" charset="0"/>
                        </a:rPr>
                        <a:t>al BIT con cui ci si relaziona.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chemeClr val="tx1"/>
                        </a:solidFill>
                        <a:effectLst/>
                        <a:uLnTx/>
                        <a:uFillTx/>
                        <a:latin typeface="Aptos" panose="020B0004020202020204" pitchFamily="34" charset="0"/>
                        <a:ea typeface="League Spartan" charset="0"/>
                        <a:cs typeface="Segoe UI" panose="020B0502040204020203"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8354994"/>
                  </a:ext>
                </a:extLst>
              </a:tr>
            </a:tbl>
          </a:graphicData>
        </a:graphic>
      </p:graphicFrame>
      <p:pic>
        <p:nvPicPr>
          <p:cNvPr id="5" name="Immagine 4">
            <a:extLst>
              <a:ext uri="{FF2B5EF4-FFF2-40B4-BE49-F238E27FC236}">
                <a16:creationId xmlns:a16="http://schemas.microsoft.com/office/drawing/2014/main" id="{703658D9-55DC-0F8C-05D7-1F26CBF72D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5531976"/>
            <a:ext cx="612000" cy="612000"/>
          </a:xfrm>
          <a:prstGeom prst="rect">
            <a:avLst/>
          </a:prstGeom>
        </p:spPr>
      </p:pic>
      <p:sp>
        <p:nvSpPr>
          <p:cNvPr id="7" name="Segnaposto contenuto 4">
            <a:extLst>
              <a:ext uri="{FF2B5EF4-FFF2-40B4-BE49-F238E27FC236}">
                <a16:creationId xmlns:a16="http://schemas.microsoft.com/office/drawing/2014/main" id="{4FAA07F3-B515-A749-F296-9A9359286D2D}"/>
              </a:ext>
            </a:extLst>
          </p:cNvPr>
          <p:cNvSpPr txBox="1">
            <a:spLocks/>
          </p:cNvSpPr>
          <p:nvPr/>
        </p:nvSpPr>
        <p:spPr>
          <a:xfrm>
            <a:off x="1216982" y="5560200"/>
            <a:ext cx="10383207" cy="612000"/>
          </a:xfrm>
          <a:prstGeom prst="rect">
            <a:avLst/>
          </a:prstGeom>
        </p:spPr>
        <p:txBody>
          <a:bodyPr vert="horz" lIns="91440" tIns="45720" rIns="91440" bIns="45720" rtlCol="0" anchor="ctr">
            <a:norm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8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8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8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8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8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r>
              <a:rPr lang="it-IT" sz="1600" i="1" u="sng" dirty="0"/>
              <a:t>Docente</a:t>
            </a:r>
            <a:r>
              <a:rPr lang="it-IT" sz="1600" i="1" dirty="0"/>
              <a:t>: </a:t>
            </a:r>
            <a:r>
              <a:rPr lang="it-IT" sz="1600" b="1" i="1" dirty="0"/>
              <a:t>Dario Baudo</a:t>
            </a:r>
            <a:endParaRPr lang="it-IT" sz="1600" dirty="0"/>
          </a:p>
        </p:txBody>
      </p:sp>
    </p:spTree>
    <p:extLst>
      <p:ext uri="{BB962C8B-B14F-4D97-AF65-F5344CB8AC3E}">
        <p14:creationId xmlns:p14="http://schemas.microsoft.com/office/powerpoint/2010/main" val="2424179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F91B1-6AF1-C34D-35FD-0682C2A9451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A413A87-C867-471D-1EBE-24FA35BFA382}"/>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96687049-E9EF-55E9-74A9-07F73EEA2E1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DBD1687C-2833-B441-AD62-4535F33C349F}"/>
              </a:ext>
            </a:extLst>
          </p:cNvPr>
          <p:cNvSpPr>
            <a:spLocks noGrp="1"/>
          </p:cNvSpPr>
          <p:nvPr>
            <p:ph type="title"/>
          </p:nvPr>
        </p:nvSpPr>
        <p:spPr/>
        <p:txBody>
          <a:bodyPr/>
          <a:lstStyle/>
          <a:p>
            <a:r>
              <a:rPr lang="it-IT" dirty="0"/>
              <a:t>ESAME FBA</a:t>
            </a:r>
            <a:br>
              <a:rPr lang="it-IT" dirty="0"/>
            </a:br>
            <a:r>
              <a:rPr lang="it-IT" b="0" dirty="0"/>
              <a:t>Caratteristiche e svolgimento</a:t>
            </a:r>
          </a:p>
        </p:txBody>
      </p:sp>
      <p:sp>
        <p:nvSpPr>
          <p:cNvPr id="5" name="Segnaposto contenuto 4">
            <a:extLst>
              <a:ext uri="{FF2B5EF4-FFF2-40B4-BE49-F238E27FC236}">
                <a16:creationId xmlns:a16="http://schemas.microsoft.com/office/drawing/2014/main" id="{48CA525F-D63B-D759-B384-6EBE9BE05ECC}"/>
              </a:ext>
            </a:extLst>
          </p:cNvPr>
          <p:cNvSpPr>
            <a:spLocks noGrp="1"/>
          </p:cNvSpPr>
          <p:nvPr>
            <p:ph idx="1"/>
          </p:nvPr>
        </p:nvSpPr>
        <p:spPr>
          <a:xfrm>
            <a:off x="541868" y="1430868"/>
            <a:ext cx="11160000" cy="2592492"/>
          </a:xfrm>
        </p:spPr>
        <p:txBody>
          <a:bodyPr>
            <a:noAutofit/>
          </a:bodyPr>
          <a:lstStyle/>
          <a:p>
            <a:pPr marL="0" indent="0">
              <a:spcAft>
                <a:spcPts val="495"/>
              </a:spcAft>
              <a:buNone/>
            </a:pPr>
            <a:r>
              <a:rPr lang="it-IT" sz="1800" dirty="0"/>
              <a:t>Modalità di svolgimento: «</a:t>
            </a:r>
            <a:r>
              <a:rPr lang="it-IT" sz="1800" b="1" dirty="0"/>
              <a:t>da remoto, tramite apposita piattaforma</a:t>
            </a:r>
            <a:r>
              <a:rPr lang="it-IT" sz="1800" dirty="0"/>
              <a:t>»</a:t>
            </a:r>
          </a:p>
          <a:p>
            <a:pPr marL="0" indent="0">
              <a:spcAft>
                <a:spcPts val="495"/>
              </a:spcAft>
              <a:buNone/>
            </a:pPr>
            <a:endParaRPr lang="it-IT" sz="1800" dirty="0"/>
          </a:p>
          <a:p>
            <a:pPr marL="0" indent="0">
              <a:spcAft>
                <a:spcPts val="495"/>
              </a:spcAft>
              <a:buNone/>
            </a:pPr>
            <a:r>
              <a:rPr lang="it-IT" sz="1800" dirty="0"/>
              <a:t>L’esame </a:t>
            </a:r>
            <a:r>
              <a:rPr lang="it-IT" b="1" dirty="0"/>
              <a:t>FBA</a:t>
            </a:r>
            <a:r>
              <a:rPr lang="it-IT" sz="1800" dirty="0"/>
              <a:t>, che si articola in una prova scritta, prevede un </a:t>
            </a:r>
            <a:r>
              <a:rPr lang="it-IT" sz="1800" b="1" dirty="0"/>
              <a:t>test di 20 domande </a:t>
            </a:r>
            <a:r>
              <a:rPr lang="it-IT" sz="1800" dirty="0"/>
              <a:t>(4 opzioni di risposta, una sola corretta), suddivise per tipologia:</a:t>
            </a:r>
          </a:p>
          <a:p>
            <a:pPr>
              <a:spcAft>
                <a:spcPts val="495"/>
              </a:spcAft>
            </a:pPr>
            <a:r>
              <a:rPr lang="it-IT" sz="1800" dirty="0"/>
              <a:t>10 domande tipologia </a:t>
            </a:r>
            <a:r>
              <a:rPr lang="it-IT" sz="1800" b="1" dirty="0"/>
              <a:t>Knowledge</a:t>
            </a:r>
          </a:p>
          <a:p>
            <a:pPr>
              <a:spcAft>
                <a:spcPts val="495"/>
              </a:spcAft>
            </a:pPr>
            <a:r>
              <a:rPr lang="it-IT" sz="1800" dirty="0"/>
              <a:t>10 domande tipologia </a:t>
            </a:r>
            <a:r>
              <a:rPr lang="it-IT" sz="1800" b="1" dirty="0"/>
              <a:t>Analysis</a:t>
            </a:r>
            <a:endParaRPr lang="it-IT" sz="1800" dirty="0"/>
          </a:p>
        </p:txBody>
      </p:sp>
      <p:pic>
        <p:nvPicPr>
          <p:cNvPr id="7" name="Immagine 6">
            <a:extLst>
              <a:ext uri="{FF2B5EF4-FFF2-40B4-BE49-F238E27FC236}">
                <a16:creationId xmlns:a16="http://schemas.microsoft.com/office/drawing/2014/main" id="{C4B3E389-87DD-E450-33CF-E0A52A1E0F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867" y="4128095"/>
            <a:ext cx="720000" cy="720000"/>
          </a:xfrm>
          <a:prstGeom prst="rect">
            <a:avLst/>
          </a:prstGeom>
        </p:spPr>
      </p:pic>
      <p:sp>
        <p:nvSpPr>
          <p:cNvPr id="8" name="Segnaposto contenuto 4">
            <a:extLst>
              <a:ext uri="{FF2B5EF4-FFF2-40B4-BE49-F238E27FC236}">
                <a16:creationId xmlns:a16="http://schemas.microsoft.com/office/drawing/2014/main" id="{F999B838-3C6B-C1E3-29BE-1B583A1994EB}"/>
              </a:ext>
            </a:extLst>
          </p:cNvPr>
          <p:cNvSpPr txBox="1">
            <a:spLocks/>
          </p:cNvSpPr>
          <p:nvPr/>
        </p:nvSpPr>
        <p:spPr>
          <a:xfrm>
            <a:off x="1434164" y="4195470"/>
            <a:ext cx="10267704" cy="720000"/>
          </a:xfrm>
          <a:prstGeom prst="rect">
            <a:avLst/>
          </a:prstGeom>
        </p:spPr>
        <p:txBody>
          <a:bodyPr vert="horz" lIns="91440" tIns="45720" rIns="91440" bIns="45720" rtlCol="0">
            <a:noAutofit/>
          </a:bodyPr>
          <a:lstStyle>
            <a:lvl1pPr marL="182880" indent="-182880" algn="l" defTabSz="914400" rtl="0" eaLnBrk="1" latinLnBrk="0" hangingPunct="1">
              <a:lnSpc>
                <a:spcPct val="100000"/>
              </a:lnSpc>
              <a:spcBef>
                <a:spcPts val="0"/>
              </a:spcBef>
              <a:spcAft>
                <a:spcPts val="600"/>
              </a:spcAft>
              <a:buClr>
                <a:srgbClr val="721422"/>
              </a:buClr>
              <a:buSzPct val="80000"/>
              <a:buFont typeface="Wingdings" panose="05000000000000000000" pitchFamily="2" charset="2"/>
              <a:buChar char="§"/>
              <a:defRPr sz="1800" kern="0" spc="0" baseline="0">
                <a:solidFill>
                  <a:schemeClr val="tx1"/>
                </a:solidFill>
                <a:latin typeface="Aptos" panose="020B0004020202020204" pitchFamily="34" charset="0"/>
                <a:ea typeface="+mn-ea"/>
                <a:cs typeface="Segoe UI" panose="020B0502040204020203" pitchFamily="34" charset="0"/>
              </a:defRPr>
            </a:lvl1pPr>
            <a:lvl2pPr marL="45720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ü"/>
              <a:defRPr sz="1800" kern="0" spc="0">
                <a:solidFill>
                  <a:schemeClr val="tx1"/>
                </a:solidFill>
                <a:latin typeface="Aptos" panose="020B0004020202020204" pitchFamily="34" charset="0"/>
                <a:ea typeface="+mn-ea"/>
                <a:cs typeface="Segoe UI" panose="020B0502040204020203" pitchFamily="34" charset="0"/>
              </a:defRPr>
            </a:lvl2pPr>
            <a:lvl3pPr marL="731520" indent="-182880" algn="l" defTabSz="914400" rtl="0" eaLnBrk="1" latinLnBrk="0" hangingPunct="1">
              <a:lnSpc>
                <a:spcPct val="100000"/>
              </a:lnSpc>
              <a:spcBef>
                <a:spcPts val="0"/>
              </a:spcBef>
              <a:spcAft>
                <a:spcPts val="600"/>
              </a:spcAft>
              <a:buClr>
                <a:srgbClr val="721422"/>
              </a:buClr>
              <a:buFont typeface="Arial" panose="020B0604020202020204" pitchFamily="34" charset="0"/>
              <a:buChar char="•"/>
              <a:defRPr sz="1800" kern="0" spc="0">
                <a:solidFill>
                  <a:schemeClr val="tx1"/>
                </a:solidFill>
                <a:latin typeface="Aptos" panose="020B0004020202020204" pitchFamily="34" charset="0"/>
                <a:ea typeface="+mn-ea"/>
                <a:cs typeface="Segoe UI" panose="020B0502040204020203" pitchFamily="34" charset="0"/>
              </a:defRPr>
            </a:lvl3pPr>
            <a:lvl4pPr marL="1005840" indent="-182880" algn="l" defTabSz="914400" rtl="0" eaLnBrk="1" latinLnBrk="0" hangingPunct="1">
              <a:lnSpc>
                <a:spcPct val="100000"/>
              </a:lnSpc>
              <a:spcBef>
                <a:spcPts val="0"/>
              </a:spcBef>
              <a:spcAft>
                <a:spcPts val="600"/>
              </a:spcAft>
              <a:buClr>
                <a:srgbClr val="721422"/>
              </a:buClr>
              <a:buFont typeface="Courier New" panose="02070309020205020404" pitchFamily="49" charset="0"/>
              <a:buChar char="o"/>
              <a:defRPr sz="1800" kern="0" spc="0">
                <a:solidFill>
                  <a:schemeClr val="tx1"/>
                </a:solidFill>
                <a:latin typeface="Aptos" panose="020B0004020202020204" pitchFamily="34" charset="0"/>
                <a:ea typeface="+mn-ea"/>
                <a:cs typeface="Segoe UI" panose="020B0502040204020203" pitchFamily="34" charset="0"/>
              </a:defRPr>
            </a:lvl4pPr>
            <a:lvl5pPr marL="1280160" indent="-182880" algn="l" defTabSz="914400" rtl="0" eaLnBrk="1" latinLnBrk="0" hangingPunct="1">
              <a:lnSpc>
                <a:spcPct val="100000"/>
              </a:lnSpc>
              <a:spcBef>
                <a:spcPts val="0"/>
              </a:spcBef>
              <a:spcAft>
                <a:spcPts val="600"/>
              </a:spcAft>
              <a:buClr>
                <a:srgbClr val="721422"/>
              </a:buClr>
              <a:buFont typeface="Wingdings" panose="05000000000000000000" pitchFamily="2" charset="2"/>
              <a:buChar char="§"/>
              <a:defRPr sz="1800" kern="0" spc="0">
                <a:solidFill>
                  <a:schemeClr val="tx1"/>
                </a:solidFill>
                <a:latin typeface="Aptos" panose="020B0004020202020204" pitchFamily="34" charset="0"/>
                <a:ea typeface="+mn-ea"/>
                <a:cs typeface="Segoe UI" panose="020B0502040204020203"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95"/>
              </a:spcAft>
              <a:buClr>
                <a:srgbClr val="721422"/>
              </a:buClr>
              <a:buSzPct val="80000"/>
              <a:buFont typeface="Wingdings" panose="05000000000000000000" pitchFamily="2" charset="2"/>
              <a:buNone/>
              <a:tabLst/>
              <a:defRPr/>
            </a:pP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Durata della prova: </a:t>
            </a: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40</a:t>
            </a: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 </a:t>
            </a: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minuti</a:t>
            </a:r>
          </a:p>
          <a:p>
            <a:pPr marL="0" marR="0" lvl="0" indent="0" algn="l" defTabSz="914400" rtl="0" eaLnBrk="1" fontAlgn="auto" latinLnBrk="0" hangingPunct="1">
              <a:lnSpc>
                <a:spcPct val="100000"/>
              </a:lnSpc>
              <a:spcBef>
                <a:spcPts val="0"/>
              </a:spcBef>
              <a:spcAft>
                <a:spcPts val="495"/>
              </a:spcAft>
              <a:buClr>
                <a:srgbClr val="721422"/>
              </a:buClr>
              <a:buSzPct val="80000"/>
              <a:buFont typeface="Wingdings" panose="05000000000000000000" pitchFamily="2" charset="2"/>
              <a:buNone/>
              <a:tabLst/>
              <a:defRPr/>
            </a:pP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Votazione minima </a:t>
            </a:r>
            <a:r>
              <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per il superamento della prova: </a:t>
            </a:r>
            <a:r>
              <a:rPr lang="it-IT" b="1" dirty="0">
                <a:solidFill>
                  <a:prstClr val="black"/>
                </a:solidFill>
              </a:rPr>
              <a:t>18</a:t>
            </a:r>
            <a:r>
              <a:rPr kumimoji="0" lang="it-IT" sz="1800" b="1"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/30</a:t>
            </a:r>
            <a:endParaRPr kumimoji="0" lang="it-IT" sz="18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Tree>
    <p:extLst>
      <p:ext uri="{BB962C8B-B14F-4D97-AF65-F5344CB8AC3E}">
        <p14:creationId xmlns:p14="http://schemas.microsoft.com/office/powerpoint/2010/main" val="3979503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BDE70F0-4904-1F3B-7437-6755F78F867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7C3EF7D6-A369-2611-AF8E-45CB95CE9E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994BF118-E623-672A-E358-B94492EE0736}"/>
              </a:ext>
            </a:extLst>
          </p:cNvPr>
          <p:cNvSpPr>
            <a:spLocks noGrp="1"/>
          </p:cNvSpPr>
          <p:nvPr>
            <p:ph type="title"/>
          </p:nvPr>
        </p:nvSpPr>
        <p:spPr/>
        <p:txBody>
          <a:bodyPr/>
          <a:lstStyle/>
          <a:p>
            <a:r>
              <a:rPr lang="en-US" dirty="0"/>
              <a:t>Fattori </a:t>
            </a:r>
            <a:r>
              <a:rPr lang="en-US" dirty="0" err="1"/>
              <a:t>distintivi</a:t>
            </a:r>
            <a:r>
              <a:rPr lang="en-US" dirty="0"/>
              <a:t> del </a:t>
            </a:r>
            <a:r>
              <a:rPr lang="en-US" dirty="0" err="1"/>
              <a:t>percorso</a:t>
            </a:r>
            <a:r>
              <a:rPr lang="en-US" dirty="0"/>
              <a:t> FBA Teseo</a:t>
            </a:r>
            <a:br>
              <a:rPr lang="en-US" dirty="0"/>
            </a:br>
            <a:r>
              <a:rPr lang="en-US" b="0" dirty="0"/>
              <a:t>“Price is what you pay. Value is what you get” (Warren Buffet) </a:t>
            </a:r>
            <a:endParaRPr lang="it-IT" b="0" dirty="0"/>
          </a:p>
        </p:txBody>
      </p:sp>
      <p:sp>
        <p:nvSpPr>
          <p:cNvPr id="5" name="Segnaposto contenuto 4">
            <a:extLst>
              <a:ext uri="{FF2B5EF4-FFF2-40B4-BE49-F238E27FC236}">
                <a16:creationId xmlns:a16="http://schemas.microsoft.com/office/drawing/2014/main" id="{BAD015B0-F7CF-22A6-39BF-58CBFC1B1D8D}"/>
              </a:ext>
            </a:extLst>
          </p:cNvPr>
          <p:cNvSpPr>
            <a:spLocks noGrp="1"/>
          </p:cNvSpPr>
          <p:nvPr>
            <p:ph idx="1"/>
          </p:nvPr>
        </p:nvSpPr>
        <p:spPr>
          <a:xfrm>
            <a:off x="541868" y="1430867"/>
            <a:ext cx="11160000" cy="4950681"/>
          </a:xfrm>
        </p:spPr>
        <p:txBody>
          <a:bodyPr>
            <a:normAutofit/>
          </a:bodyPr>
          <a:lstStyle/>
          <a:p>
            <a:pPr marL="0" indent="0" algn="just">
              <a:spcAft>
                <a:spcPts val="1979"/>
              </a:spcAft>
              <a:buNone/>
              <a:defRPr/>
            </a:pPr>
            <a:r>
              <a:rPr lang="it-IT" b="1" kern="1200" dirty="0">
                <a:solidFill>
                  <a:schemeClr val="accent2"/>
                </a:solidFill>
              </a:rPr>
              <a:t>Perché scegliere il corso TESEO ? Leader per qualità dei contenuti e numero di promossi grazie a:</a:t>
            </a:r>
          </a:p>
          <a:p>
            <a:pPr algn="just">
              <a:spcAft>
                <a:spcPts val="1979"/>
              </a:spcAft>
              <a:defRPr/>
            </a:pPr>
            <a:r>
              <a:rPr lang="it-IT" b="1" kern="1200" dirty="0">
                <a:solidFill>
                  <a:prstClr val="black"/>
                </a:solidFill>
              </a:rPr>
              <a:t>Alto valore aggiunto in termini di contenuti formativi</a:t>
            </a:r>
            <a:r>
              <a:rPr lang="it-IT" kern="1200" dirty="0">
                <a:solidFill>
                  <a:prstClr val="black"/>
                </a:solidFill>
              </a:rPr>
              <a:t>, funzionali sia alla valorizzazione del ruolo, sia alle competenze richieste dal mercato, dai clienti e dal contesto in continua evoluzione</a:t>
            </a:r>
          </a:p>
          <a:p>
            <a:pPr algn="just">
              <a:spcAft>
                <a:spcPts val="1979"/>
              </a:spcAft>
              <a:defRPr/>
            </a:pPr>
            <a:r>
              <a:rPr lang="it-IT" kern="1200" dirty="0">
                <a:solidFill>
                  <a:prstClr val="black"/>
                </a:solidFill>
              </a:rPr>
              <a:t>Esperienza consolidata dei </a:t>
            </a:r>
            <a:r>
              <a:rPr lang="it-IT" b="1" kern="1200" dirty="0">
                <a:solidFill>
                  <a:prstClr val="black"/>
                </a:solidFill>
              </a:rPr>
              <a:t>docenti -  tutti di livello senior</a:t>
            </a:r>
            <a:r>
              <a:rPr lang="it-IT" kern="1200" dirty="0">
                <a:solidFill>
                  <a:prstClr val="black"/>
                </a:solidFill>
              </a:rPr>
              <a:t>, fortemente coordinati e integrati fra loro</a:t>
            </a:r>
          </a:p>
          <a:p>
            <a:pPr algn="just">
              <a:spcAft>
                <a:spcPts val="1979"/>
              </a:spcAft>
              <a:defRPr/>
            </a:pPr>
            <a:r>
              <a:rPr lang="it-IT" b="1" kern="1200" dirty="0">
                <a:solidFill>
                  <a:prstClr val="black"/>
                </a:solidFill>
              </a:rPr>
              <a:t>webinar </a:t>
            </a:r>
            <a:r>
              <a:rPr lang="it-IT" kern="1200" dirty="0">
                <a:solidFill>
                  <a:prstClr val="black"/>
                </a:solidFill>
              </a:rPr>
              <a:t>«</a:t>
            </a:r>
            <a:r>
              <a:rPr lang="it-IT" b="1" kern="1200" dirty="0">
                <a:solidFill>
                  <a:prstClr val="black"/>
                </a:solidFill>
              </a:rPr>
              <a:t>live</a:t>
            </a:r>
            <a:r>
              <a:rPr lang="it-IT" kern="1200" dirty="0">
                <a:solidFill>
                  <a:prstClr val="black"/>
                </a:solidFill>
              </a:rPr>
              <a:t>» a numero chiuso, con ampia possibilità di interazione tra candidati e docenti e con la possibilità di rivedere i webinar in una playlist riservata al gruppo di studio.</a:t>
            </a:r>
          </a:p>
          <a:p>
            <a:pPr algn="just">
              <a:spcAft>
                <a:spcPts val="1979"/>
              </a:spcAft>
              <a:defRPr/>
            </a:pPr>
            <a:r>
              <a:rPr lang="it-IT" b="1" kern="1200" dirty="0">
                <a:solidFill>
                  <a:prstClr val="black"/>
                </a:solidFill>
              </a:rPr>
              <a:t>Materiale didattico </a:t>
            </a:r>
            <a:r>
              <a:rPr lang="it-IT" kern="1200" dirty="0">
                <a:solidFill>
                  <a:prstClr val="black"/>
                </a:solidFill>
              </a:rPr>
              <a:t>predisposto appositamente per il corso e per la certificazione FBA, curato dagli stessi docenti del percorso sotto la supervisione di Teseo</a:t>
            </a:r>
          </a:p>
          <a:p>
            <a:pPr algn="just">
              <a:spcAft>
                <a:spcPts val="1979"/>
              </a:spcAft>
              <a:defRPr/>
            </a:pPr>
            <a:r>
              <a:rPr lang="it-IT" b="1" kern="1200" dirty="0">
                <a:solidFill>
                  <a:prstClr val="black"/>
                </a:solidFill>
              </a:rPr>
              <a:t>Modello didattico </a:t>
            </a:r>
            <a:r>
              <a:rPr lang="it-IT" kern="1200" dirty="0">
                <a:solidFill>
                  <a:prstClr val="black"/>
                </a:solidFill>
              </a:rPr>
              <a:t>sperimentato, con elevato track record di esiti positivi agli esami EFPA, testimoniato da anni di successi costanti </a:t>
            </a:r>
          </a:p>
        </p:txBody>
      </p:sp>
    </p:spTree>
    <p:extLst>
      <p:ext uri="{BB962C8B-B14F-4D97-AF65-F5344CB8AC3E}">
        <p14:creationId xmlns:p14="http://schemas.microsoft.com/office/powerpoint/2010/main" val="2644109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AED5BE39-5DA8-6AB6-B671-C48C5760E69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3" name="Segnaposto piè di pagina 2">
            <a:extLst>
              <a:ext uri="{FF2B5EF4-FFF2-40B4-BE49-F238E27FC236}">
                <a16:creationId xmlns:a16="http://schemas.microsoft.com/office/drawing/2014/main" id="{445B30AB-CFB1-FFFE-95AA-51352EDFA7D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rPr>
              <a:t>Copyright Teseo</a:t>
            </a:r>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4" name="Titolo 3">
            <a:extLst>
              <a:ext uri="{FF2B5EF4-FFF2-40B4-BE49-F238E27FC236}">
                <a16:creationId xmlns:a16="http://schemas.microsoft.com/office/drawing/2014/main" id="{99EF04F5-5692-08CA-612F-8B11E42641BB}"/>
              </a:ext>
            </a:extLst>
          </p:cNvPr>
          <p:cNvSpPr>
            <a:spLocks noGrp="1"/>
          </p:cNvSpPr>
          <p:nvPr>
            <p:ph type="title"/>
          </p:nvPr>
        </p:nvSpPr>
        <p:spPr/>
        <p:txBody>
          <a:bodyPr/>
          <a:lstStyle/>
          <a:p>
            <a:r>
              <a:rPr lang="en-US" dirty="0"/>
              <a:t>Fattori </a:t>
            </a:r>
            <a:r>
              <a:rPr lang="en-US" dirty="0" err="1"/>
              <a:t>distintivi</a:t>
            </a:r>
            <a:r>
              <a:rPr lang="en-US" dirty="0"/>
              <a:t> del </a:t>
            </a:r>
            <a:r>
              <a:rPr lang="en-US" dirty="0" err="1"/>
              <a:t>percorso</a:t>
            </a:r>
            <a:r>
              <a:rPr lang="en-US" dirty="0"/>
              <a:t> FBA Teseo</a:t>
            </a:r>
            <a:br>
              <a:rPr lang="en-US" dirty="0"/>
            </a:br>
            <a:r>
              <a:rPr lang="en-US" b="0" dirty="0"/>
              <a:t>“Price is what you pay. Value is what you get” (Warren Buffet) </a:t>
            </a:r>
            <a:endParaRPr lang="it-IT" dirty="0"/>
          </a:p>
        </p:txBody>
      </p:sp>
      <p:cxnSp>
        <p:nvCxnSpPr>
          <p:cNvPr id="7" name="Connettore diritto 6">
            <a:extLst>
              <a:ext uri="{FF2B5EF4-FFF2-40B4-BE49-F238E27FC236}">
                <a16:creationId xmlns:a16="http://schemas.microsoft.com/office/drawing/2014/main" id="{AFA7C639-E1D2-CE0E-0B61-B9C1C737FEA1}"/>
              </a:ext>
            </a:extLst>
          </p:cNvPr>
          <p:cNvCxnSpPr>
            <a:cxnSpLocks/>
          </p:cNvCxnSpPr>
          <p:nvPr/>
        </p:nvCxnSpPr>
        <p:spPr>
          <a:xfrm>
            <a:off x="1947859" y="2748919"/>
            <a:ext cx="0" cy="904392"/>
          </a:xfrm>
          <a:prstGeom prst="line">
            <a:avLst/>
          </a:prstGeom>
          <a:noFill/>
          <a:ln w="38100" cap="rnd" cmpd="sng" algn="ctr">
            <a:solidFill>
              <a:srgbClr val="4472C4"/>
            </a:solidFill>
            <a:prstDash val="sysDash"/>
            <a:miter lim="800000"/>
          </a:ln>
          <a:effectLst/>
        </p:spPr>
      </p:cxnSp>
      <p:cxnSp>
        <p:nvCxnSpPr>
          <p:cNvPr id="8" name="Connettore diritto 7">
            <a:extLst>
              <a:ext uri="{FF2B5EF4-FFF2-40B4-BE49-F238E27FC236}">
                <a16:creationId xmlns:a16="http://schemas.microsoft.com/office/drawing/2014/main" id="{F2F66F86-6400-C159-FA78-598FB99B6716}"/>
              </a:ext>
            </a:extLst>
          </p:cNvPr>
          <p:cNvCxnSpPr>
            <a:cxnSpLocks/>
          </p:cNvCxnSpPr>
          <p:nvPr/>
        </p:nvCxnSpPr>
        <p:spPr>
          <a:xfrm>
            <a:off x="3589912" y="4320544"/>
            <a:ext cx="0" cy="904392"/>
          </a:xfrm>
          <a:prstGeom prst="line">
            <a:avLst/>
          </a:prstGeom>
          <a:noFill/>
          <a:ln w="38100" cap="rnd" cmpd="sng" algn="ctr">
            <a:solidFill>
              <a:srgbClr val="ED7D31"/>
            </a:solidFill>
            <a:prstDash val="sysDash"/>
            <a:miter lim="800000"/>
          </a:ln>
          <a:effectLst/>
        </p:spPr>
      </p:cxnSp>
      <p:cxnSp>
        <p:nvCxnSpPr>
          <p:cNvPr id="9" name="Connettore diritto 8">
            <a:extLst>
              <a:ext uri="{FF2B5EF4-FFF2-40B4-BE49-F238E27FC236}">
                <a16:creationId xmlns:a16="http://schemas.microsoft.com/office/drawing/2014/main" id="{650CE0E0-E3DD-87AE-995C-FF6F8F0A0242}"/>
              </a:ext>
            </a:extLst>
          </p:cNvPr>
          <p:cNvCxnSpPr>
            <a:cxnSpLocks/>
          </p:cNvCxnSpPr>
          <p:nvPr/>
        </p:nvCxnSpPr>
        <p:spPr>
          <a:xfrm>
            <a:off x="5276082" y="2747591"/>
            <a:ext cx="0" cy="904392"/>
          </a:xfrm>
          <a:prstGeom prst="line">
            <a:avLst/>
          </a:prstGeom>
          <a:noFill/>
          <a:ln w="38100" cap="rnd" cmpd="sng" algn="ctr">
            <a:solidFill>
              <a:srgbClr val="A5A5A5"/>
            </a:solidFill>
            <a:prstDash val="sysDash"/>
            <a:miter lim="800000"/>
          </a:ln>
          <a:effectLst/>
        </p:spPr>
      </p:cxnSp>
      <p:cxnSp>
        <p:nvCxnSpPr>
          <p:cNvPr id="10" name="Connettore diritto 9">
            <a:extLst>
              <a:ext uri="{FF2B5EF4-FFF2-40B4-BE49-F238E27FC236}">
                <a16:creationId xmlns:a16="http://schemas.microsoft.com/office/drawing/2014/main" id="{678CC4F6-211A-18A5-24DA-9E491FF778DF}"/>
              </a:ext>
            </a:extLst>
          </p:cNvPr>
          <p:cNvCxnSpPr>
            <a:cxnSpLocks/>
          </p:cNvCxnSpPr>
          <p:nvPr/>
        </p:nvCxnSpPr>
        <p:spPr>
          <a:xfrm>
            <a:off x="6918135" y="4319216"/>
            <a:ext cx="0" cy="904392"/>
          </a:xfrm>
          <a:prstGeom prst="line">
            <a:avLst/>
          </a:prstGeom>
          <a:noFill/>
          <a:ln w="38100" cap="rnd" cmpd="sng" algn="ctr">
            <a:solidFill>
              <a:srgbClr val="FFC000"/>
            </a:solidFill>
            <a:prstDash val="sysDash"/>
            <a:miter lim="800000"/>
          </a:ln>
          <a:effectLst/>
        </p:spPr>
      </p:cxnSp>
      <p:cxnSp>
        <p:nvCxnSpPr>
          <p:cNvPr id="11" name="Connettore diritto 10">
            <a:extLst>
              <a:ext uri="{FF2B5EF4-FFF2-40B4-BE49-F238E27FC236}">
                <a16:creationId xmlns:a16="http://schemas.microsoft.com/office/drawing/2014/main" id="{51ED6EE5-6A06-5B85-3F21-5CA7A402F719}"/>
              </a:ext>
            </a:extLst>
          </p:cNvPr>
          <p:cNvCxnSpPr>
            <a:cxnSpLocks/>
          </p:cNvCxnSpPr>
          <p:nvPr/>
        </p:nvCxnSpPr>
        <p:spPr>
          <a:xfrm>
            <a:off x="8619935" y="2747591"/>
            <a:ext cx="0" cy="904392"/>
          </a:xfrm>
          <a:prstGeom prst="line">
            <a:avLst/>
          </a:prstGeom>
          <a:noFill/>
          <a:ln w="38100" cap="rnd" cmpd="sng" algn="ctr">
            <a:solidFill>
              <a:srgbClr val="5B9BD5"/>
            </a:solidFill>
            <a:prstDash val="sysDash"/>
            <a:miter lim="800000"/>
          </a:ln>
          <a:effectLst/>
        </p:spPr>
      </p:cxnSp>
      <p:cxnSp>
        <p:nvCxnSpPr>
          <p:cNvPr id="12" name="Connettore diritto 11">
            <a:extLst>
              <a:ext uri="{FF2B5EF4-FFF2-40B4-BE49-F238E27FC236}">
                <a16:creationId xmlns:a16="http://schemas.microsoft.com/office/drawing/2014/main" id="{437782E2-ADDE-ED15-8CEE-5D9A88315C70}"/>
              </a:ext>
            </a:extLst>
          </p:cNvPr>
          <p:cNvCxnSpPr>
            <a:cxnSpLocks/>
          </p:cNvCxnSpPr>
          <p:nvPr/>
        </p:nvCxnSpPr>
        <p:spPr>
          <a:xfrm>
            <a:off x="10261988" y="4319216"/>
            <a:ext cx="0" cy="904392"/>
          </a:xfrm>
          <a:prstGeom prst="line">
            <a:avLst/>
          </a:prstGeom>
          <a:noFill/>
          <a:ln w="38100" cap="rnd" cmpd="sng" algn="ctr">
            <a:solidFill>
              <a:srgbClr val="70AD47"/>
            </a:solidFill>
            <a:prstDash val="sysDash"/>
            <a:miter lim="800000"/>
          </a:ln>
          <a:effectLst/>
        </p:spPr>
      </p:cxnSp>
      <p:sp>
        <p:nvSpPr>
          <p:cNvPr id="13" name="Freeform 6">
            <a:extLst>
              <a:ext uri="{FF2B5EF4-FFF2-40B4-BE49-F238E27FC236}">
                <a16:creationId xmlns:a16="http://schemas.microsoft.com/office/drawing/2014/main" id="{14AF4336-737E-84F1-5E3B-494A261A0D10}"/>
              </a:ext>
            </a:extLst>
          </p:cNvPr>
          <p:cNvSpPr>
            <a:spLocks noChangeArrowheads="1"/>
          </p:cNvSpPr>
          <p:nvPr/>
        </p:nvSpPr>
        <p:spPr bwMode="auto">
          <a:xfrm>
            <a:off x="7497985" y="3488187"/>
            <a:ext cx="2232000" cy="1908000"/>
          </a:xfrm>
          <a:custGeom>
            <a:avLst/>
            <a:gdLst>
              <a:gd name="T0" fmla="*/ 844 w 3371"/>
              <a:gd name="T1" fmla="*/ 968 h 2884"/>
              <a:gd name="T2" fmla="*/ 718 w 3371"/>
              <a:gd name="T3" fmla="*/ 1083 h 2884"/>
              <a:gd name="T4" fmla="*/ 677 w 3371"/>
              <a:gd name="T5" fmla="*/ 1094 h 2884"/>
              <a:gd name="T6" fmla="*/ 671 w 3371"/>
              <a:gd name="T7" fmla="*/ 1094 h 2884"/>
              <a:gd name="T8" fmla="*/ 670 w 3371"/>
              <a:gd name="T9" fmla="*/ 1095 h 2884"/>
              <a:gd name="T10" fmla="*/ 663 w 3371"/>
              <a:gd name="T11" fmla="*/ 1095 h 2884"/>
              <a:gd name="T12" fmla="*/ 655 w 3371"/>
              <a:gd name="T13" fmla="*/ 1095 h 2884"/>
              <a:gd name="T14" fmla="*/ 655 w 3371"/>
              <a:gd name="T15" fmla="*/ 1095 h 2884"/>
              <a:gd name="T16" fmla="*/ 565 w 3371"/>
              <a:gd name="T17" fmla="*/ 1073 h 2884"/>
              <a:gd name="T18" fmla="*/ 555 w 3371"/>
              <a:gd name="T19" fmla="*/ 1067 h 2884"/>
              <a:gd name="T20" fmla="*/ 413 w 3371"/>
              <a:gd name="T21" fmla="*/ 922 h 2884"/>
              <a:gd name="T22" fmla="*/ 351 w 3371"/>
              <a:gd name="T23" fmla="*/ 890 h 2884"/>
              <a:gd name="T24" fmla="*/ 0 w 3371"/>
              <a:gd name="T25" fmla="*/ 1443 h 2884"/>
              <a:gd name="T26" fmla="*/ 2497 w 3371"/>
              <a:gd name="T27" fmla="*/ 2882 h 2884"/>
              <a:gd name="T28" fmla="*/ 3011 w 3371"/>
              <a:gd name="T29" fmla="*/ 891 h 2884"/>
              <a:gd name="T30" fmla="*/ 3009 w 3371"/>
              <a:gd name="T31" fmla="*/ 885 h 2884"/>
              <a:gd name="T32" fmla="*/ 3020 w 3371"/>
              <a:gd name="T33" fmla="*/ 829 h 2884"/>
              <a:gd name="T34" fmla="*/ 3103 w 3371"/>
              <a:gd name="T35" fmla="*/ 776 h 2884"/>
              <a:gd name="T36" fmla="*/ 3284 w 3371"/>
              <a:gd name="T37" fmla="*/ 730 h 2884"/>
              <a:gd name="T38" fmla="*/ 3292 w 3371"/>
              <a:gd name="T39" fmla="*/ 726 h 2884"/>
              <a:gd name="T40" fmla="*/ 3346 w 3371"/>
              <a:gd name="T41" fmla="*/ 670 h 2884"/>
              <a:gd name="T42" fmla="*/ 3349 w 3371"/>
              <a:gd name="T43" fmla="*/ 665 h 2884"/>
              <a:gd name="T44" fmla="*/ 3352 w 3371"/>
              <a:gd name="T45" fmla="*/ 658 h 2884"/>
              <a:gd name="T46" fmla="*/ 3369 w 3371"/>
              <a:gd name="T47" fmla="*/ 659 h 2884"/>
              <a:gd name="T48" fmla="*/ 3354 w 3371"/>
              <a:gd name="T49" fmla="*/ 653 h 2884"/>
              <a:gd name="T50" fmla="*/ 3363 w 3371"/>
              <a:gd name="T51" fmla="*/ 621 h 2884"/>
              <a:gd name="T52" fmla="*/ 3330 w 3371"/>
              <a:gd name="T53" fmla="*/ 476 h 2884"/>
              <a:gd name="T54" fmla="*/ 3210 w 3371"/>
              <a:gd name="T55" fmla="*/ 371 h 2884"/>
              <a:gd name="T56" fmla="*/ 3137 w 3371"/>
              <a:gd name="T57" fmla="*/ 370 h 2884"/>
              <a:gd name="T58" fmla="*/ 3087 w 3371"/>
              <a:gd name="T59" fmla="*/ 389 h 2884"/>
              <a:gd name="T60" fmla="*/ 2959 w 3371"/>
              <a:gd name="T61" fmla="*/ 526 h 2884"/>
              <a:gd name="T62" fmla="*/ 2873 w 3371"/>
              <a:gd name="T63" fmla="*/ 571 h 2884"/>
              <a:gd name="T64" fmla="*/ 2866 w 3371"/>
              <a:gd name="T65" fmla="*/ 571 h 2884"/>
              <a:gd name="T66" fmla="*/ 2817 w 3371"/>
              <a:gd name="T67" fmla="*/ 553 h 2884"/>
              <a:gd name="T68" fmla="*/ 2813 w 3371"/>
              <a:gd name="T69" fmla="*/ 548 h 2884"/>
              <a:gd name="T70" fmla="*/ 834 w 3371"/>
              <a:gd name="T71" fmla="*/ 0 h 2884"/>
              <a:gd name="T72" fmla="*/ 522 w 3371"/>
              <a:gd name="T73" fmla="*/ 541 h 2884"/>
              <a:gd name="T74" fmla="*/ 530 w 3371"/>
              <a:gd name="T75" fmla="*/ 576 h 2884"/>
              <a:gd name="T76" fmla="*/ 587 w 3371"/>
              <a:gd name="T77" fmla="*/ 614 h 2884"/>
              <a:gd name="T78" fmla="*/ 781 w 3371"/>
              <a:gd name="T79" fmla="*/ 663 h 2884"/>
              <a:gd name="T80" fmla="*/ 791 w 3371"/>
              <a:gd name="T81" fmla="*/ 669 h 2884"/>
              <a:gd name="T82" fmla="*/ 839 w 3371"/>
              <a:gd name="T83" fmla="*/ 711 h 2884"/>
              <a:gd name="T84" fmla="*/ 878 w 3371"/>
              <a:gd name="T85" fmla="*/ 786 h 2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71" h="2884">
                <a:moveTo>
                  <a:pt x="844" y="968"/>
                </a:moveTo>
                <a:lnTo>
                  <a:pt x="844" y="968"/>
                </a:lnTo>
                <a:cubicBezTo>
                  <a:pt x="812" y="1023"/>
                  <a:pt x="768" y="1064"/>
                  <a:pt x="718" y="1083"/>
                </a:cubicBezTo>
                <a:lnTo>
                  <a:pt x="718" y="1083"/>
                </a:lnTo>
                <a:cubicBezTo>
                  <a:pt x="706" y="1088"/>
                  <a:pt x="692" y="1092"/>
                  <a:pt x="679" y="1094"/>
                </a:cubicBezTo>
                <a:lnTo>
                  <a:pt x="677" y="1094"/>
                </a:lnTo>
                <a:lnTo>
                  <a:pt x="677" y="1094"/>
                </a:lnTo>
                <a:cubicBezTo>
                  <a:pt x="675" y="1094"/>
                  <a:pt x="673" y="1094"/>
                  <a:pt x="671" y="1094"/>
                </a:cubicBezTo>
                <a:lnTo>
                  <a:pt x="670" y="1095"/>
                </a:lnTo>
                <a:lnTo>
                  <a:pt x="670" y="1095"/>
                </a:lnTo>
                <a:cubicBezTo>
                  <a:pt x="668" y="1095"/>
                  <a:pt x="667" y="1095"/>
                  <a:pt x="666" y="1095"/>
                </a:cubicBezTo>
                <a:lnTo>
                  <a:pt x="663" y="1095"/>
                </a:lnTo>
                <a:lnTo>
                  <a:pt x="663" y="1095"/>
                </a:lnTo>
                <a:cubicBezTo>
                  <a:pt x="660" y="1095"/>
                  <a:pt x="658" y="1095"/>
                  <a:pt x="655" y="1095"/>
                </a:cubicBezTo>
                <a:lnTo>
                  <a:pt x="655" y="1095"/>
                </a:lnTo>
                <a:lnTo>
                  <a:pt x="655" y="1095"/>
                </a:lnTo>
                <a:cubicBezTo>
                  <a:pt x="624" y="1095"/>
                  <a:pt x="595" y="1088"/>
                  <a:pt x="565" y="1073"/>
                </a:cubicBezTo>
                <a:lnTo>
                  <a:pt x="565" y="1073"/>
                </a:lnTo>
                <a:cubicBezTo>
                  <a:pt x="562" y="1071"/>
                  <a:pt x="558" y="1069"/>
                  <a:pt x="555" y="1067"/>
                </a:cubicBezTo>
                <a:lnTo>
                  <a:pt x="555" y="1067"/>
                </a:lnTo>
                <a:cubicBezTo>
                  <a:pt x="511" y="1042"/>
                  <a:pt x="458" y="988"/>
                  <a:pt x="413" y="922"/>
                </a:cubicBezTo>
                <a:lnTo>
                  <a:pt x="413" y="922"/>
                </a:lnTo>
                <a:cubicBezTo>
                  <a:pt x="399" y="901"/>
                  <a:pt x="375" y="889"/>
                  <a:pt x="351" y="890"/>
                </a:cubicBezTo>
                <a:lnTo>
                  <a:pt x="351" y="890"/>
                </a:lnTo>
                <a:cubicBezTo>
                  <a:pt x="336" y="891"/>
                  <a:pt x="323" y="895"/>
                  <a:pt x="311" y="904"/>
                </a:cubicBezTo>
                <a:lnTo>
                  <a:pt x="0" y="1443"/>
                </a:lnTo>
                <a:lnTo>
                  <a:pt x="832" y="2883"/>
                </a:lnTo>
                <a:lnTo>
                  <a:pt x="2497" y="2882"/>
                </a:lnTo>
                <a:lnTo>
                  <a:pt x="3329" y="1440"/>
                </a:lnTo>
                <a:lnTo>
                  <a:pt x="3011" y="891"/>
                </a:lnTo>
                <a:lnTo>
                  <a:pt x="3011" y="891"/>
                </a:lnTo>
                <a:cubicBezTo>
                  <a:pt x="3010" y="889"/>
                  <a:pt x="3009" y="887"/>
                  <a:pt x="3009" y="885"/>
                </a:cubicBezTo>
                <a:lnTo>
                  <a:pt x="3009" y="885"/>
                </a:lnTo>
                <a:cubicBezTo>
                  <a:pt x="3007" y="866"/>
                  <a:pt x="3011" y="846"/>
                  <a:pt x="3020" y="829"/>
                </a:cubicBezTo>
                <a:lnTo>
                  <a:pt x="3020" y="829"/>
                </a:lnTo>
                <a:cubicBezTo>
                  <a:pt x="3036" y="798"/>
                  <a:pt x="3068" y="778"/>
                  <a:pt x="3103" y="776"/>
                </a:cubicBezTo>
                <a:lnTo>
                  <a:pt x="3103" y="776"/>
                </a:lnTo>
                <a:cubicBezTo>
                  <a:pt x="3176" y="770"/>
                  <a:pt x="3244" y="754"/>
                  <a:pt x="3284" y="730"/>
                </a:cubicBezTo>
                <a:lnTo>
                  <a:pt x="3284" y="730"/>
                </a:lnTo>
                <a:cubicBezTo>
                  <a:pt x="3287" y="729"/>
                  <a:pt x="3289" y="727"/>
                  <a:pt x="3292" y="726"/>
                </a:cubicBezTo>
                <a:lnTo>
                  <a:pt x="3292" y="726"/>
                </a:lnTo>
                <a:cubicBezTo>
                  <a:pt x="3315" y="711"/>
                  <a:pt x="3333" y="692"/>
                  <a:pt x="3346" y="670"/>
                </a:cubicBezTo>
                <a:lnTo>
                  <a:pt x="3346" y="670"/>
                </a:lnTo>
                <a:cubicBezTo>
                  <a:pt x="3347" y="669"/>
                  <a:pt x="3348" y="667"/>
                  <a:pt x="3349" y="665"/>
                </a:cubicBezTo>
                <a:lnTo>
                  <a:pt x="3352" y="658"/>
                </a:lnTo>
                <a:lnTo>
                  <a:pt x="3352" y="658"/>
                </a:lnTo>
                <a:cubicBezTo>
                  <a:pt x="3352" y="657"/>
                  <a:pt x="3353" y="655"/>
                  <a:pt x="3354" y="654"/>
                </a:cubicBezTo>
                <a:lnTo>
                  <a:pt x="3369" y="659"/>
                </a:lnTo>
                <a:lnTo>
                  <a:pt x="3354" y="653"/>
                </a:lnTo>
                <a:lnTo>
                  <a:pt x="3354" y="653"/>
                </a:lnTo>
                <a:cubicBezTo>
                  <a:pt x="3359" y="642"/>
                  <a:pt x="3362" y="632"/>
                  <a:pt x="3363" y="621"/>
                </a:cubicBezTo>
                <a:lnTo>
                  <a:pt x="3363" y="621"/>
                </a:lnTo>
                <a:cubicBezTo>
                  <a:pt x="3370" y="576"/>
                  <a:pt x="3359" y="525"/>
                  <a:pt x="3330" y="476"/>
                </a:cubicBezTo>
                <a:lnTo>
                  <a:pt x="3330" y="476"/>
                </a:lnTo>
                <a:cubicBezTo>
                  <a:pt x="3299" y="421"/>
                  <a:pt x="3257" y="385"/>
                  <a:pt x="3210" y="371"/>
                </a:cubicBezTo>
                <a:lnTo>
                  <a:pt x="3210" y="371"/>
                </a:lnTo>
                <a:cubicBezTo>
                  <a:pt x="3186" y="365"/>
                  <a:pt x="3162" y="364"/>
                  <a:pt x="3137" y="370"/>
                </a:cubicBezTo>
                <a:lnTo>
                  <a:pt x="3137" y="370"/>
                </a:lnTo>
                <a:cubicBezTo>
                  <a:pt x="3120" y="373"/>
                  <a:pt x="3103" y="380"/>
                  <a:pt x="3087" y="389"/>
                </a:cubicBezTo>
                <a:lnTo>
                  <a:pt x="3087" y="389"/>
                </a:lnTo>
                <a:cubicBezTo>
                  <a:pt x="3048" y="412"/>
                  <a:pt x="3000" y="463"/>
                  <a:pt x="2959" y="526"/>
                </a:cubicBezTo>
                <a:lnTo>
                  <a:pt x="2959" y="526"/>
                </a:lnTo>
                <a:cubicBezTo>
                  <a:pt x="2940" y="555"/>
                  <a:pt x="2908" y="573"/>
                  <a:pt x="2873" y="571"/>
                </a:cubicBezTo>
                <a:lnTo>
                  <a:pt x="2873" y="571"/>
                </a:lnTo>
                <a:cubicBezTo>
                  <a:pt x="2871" y="571"/>
                  <a:pt x="2869" y="571"/>
                  <a:pt x="2868" y="571"/>
                </a:cubicBezTo>
                <a:lnTo>
                  <a:pt x="2866" y="571"/>
                </a:lnTo>
                <a:lnTo>
                  <a:pt x="2866" y="571"/>
                </a:lnTo>
                <a:cubicBezTo>
                  <a:pt x="2849" y="569"/>
                  <a:pt x="2831" y="563"/>
                  <a:pt x="2817" y="553"/>
                </a:cubicBezTo>
                <a:lnTo>
                  <a:pt x="2817" y="553"/>
                </a:lnTo>
                <a:cubicBezTo>
                  <a:pt x="2815" y="552"/>
                  <a:pt x="2814" y="550"/>
                  <a:pt x="2813" y="548"/>
                </a:cubicBezTo>
                <a:lnTo>
                  <a:pt x="2496" y="0"/>
                </a:lnTo>
                <a:lnTo>
                  <a:pt x="834" y="0"/>
                </a:lnTo>
                <a:lnTo>
                  <a:pt x="522" y="541"/>
                </a:lnTo>
                <a:lnTo>
                  <a:pt x="522" y="541"/>
                </a:lnTo>
                <a:cubicBezTo>
                  <a:pt x="521" y="553"/>
                  <a:pt x="523" y="565"/>
                  <a:pt x="530" y="576"/>
                </a:cubicBezTo>
                <a:lnTo>
                  <a:pt x="530" y="576"/>
                </a:lnTo>
                <a:cubicBezTo>
                  <a:pt x="541" y="598"/>
                  <a:pt x="563" y="612"/>
                  <a:pt x="587" y="614"/>
                </a:cubicBezTo>
                <a:lnTo>
                  <a:pt x="587" y="614"/>
                </a:lnTo>
                <a:cubicBezTo>
                  <a:pt x="665" y="619"/>
                  <a:pt x="738" y="637"/>
                  <a:pt x="781" y="663"/>
                </a:cubicBezTo>
                <a:lnTo>
                  <a:pt x="781" y="663"/>
                </a:lnTo>
                <a:cubicBezTo>
                  <a:pt x="785" y="664"/>
                  <a:pt x="788" y="667"/>
                  <a:pt x="791" y="669"/>
                </a:cubicBezTo>
                <a:lnTo>
                  <a:pt x="791" y="669"/>
                </a:lnTo>
                <a:cubicBezTo>
                  <a:pt x="810" y="681"/>
                  <a:pt x="826" y="695"/>
                  <a:pt x="839" y="711"/>
                </a:cubicBezTo>
                <a:lnTo>
                  <a:pt x="839" y="711"/>
                </a:lnTo>
                <a:cubicBezTo>
                  <a:pt x="858" y="733"/>
                  <a:pt x="871" y="758"/>
                  <a:pt x="878" y="786"/>
                </a:cubicBezTo>
                <a:lnTo>
                  <a:pt x="878" y="786"/>
                </a:lnTo>
                <a:cubicBezTo>
                  <a:pt x="892" y="842"/>
                  <a:pt x="881" y="905"/>
                  <a:pt x="844" y="968"/>
                </a:cubicBezTo>
              </a:path>
            </a:pathLst>
          </a:custGeom>
          <a:solidFill>
            <a:srgbClr val="5B9BD5"/>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653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14" name="Freeform 2">
            <a:extLst>
              <a:ext uri="{FF2B5EF4-FFF2-40B4-BE49-F238E27FC236}">
                <a16:creationId xmlns:a16="http://schemas.microsoft.com/office/drawing/2014/main" id="{23A97E2C-C7EB-2A52-D11C-6AB81EE735A5}"/>
              </a:ext>
            </a:extLst>
          </p:cNvPr>
          <p:cNvSpPr>
            <a:spLocks noChangeArrowheads="1"/>
          </p:cNvSpPr>
          <p:nvPr/>
        </p:nvSpPr>
        <p:spPr bwMode="auto">
          <a:xfrm>
            <a:off x="839122" y="3473938"/>
            <a:ext cx="2232000" cy="1908000"/>
          </a:xfrm>
          <a:custGeom>
            <a:avLst/>
            <a:gdLst>
              <a:gd name="T0" fmla="*/ 3009 w 3372"/>
              <a:gd name="T1" fmla="*/ 894 h 2885"/>
              <a:gd name="T2" fmla="*/ 3018 w 3372"/>
              <a:gd name="T3" fmla="*/ 832 h 2885"/>
              <a:gd name="T4" fmla="*/ 3020 w 3372"/>
              <a:gd name="T5" fmla="*/ 827 h 2885"/>
              <a:gd name="T6" fmla="*/ 3103 w 3372"/>
              <a:gd name="T7" fmla="*/ 774 h 2885"/>
              <a:gd name="T8" fmla="*/ 3206 w 3372"/>
              <a:gd name="T9" fmla="*/ 761 h 2885"/>
              <a:gd name="T10" fmla="*/ 3284 w 3372"/>
              <a:gd name="T11" fmla="*/ 732 h 2885"/>
              <a:gd name="T12" fmla="*/ 3292 w 3372"/>
              <a:gd name="T13" fmla="*/ 726 h 2885"/>
              <a:gd name="T14" fmla="*/ 3346 w 3372"/>
              <a:gd name="T15" fmla="*/ 671 h 2885"/>
              <a:gd name="T16" fmla="*/ 3349 w 3372"/>
              <a:gd name="T17" fmla="*/ 665 h 2885"/>
              <a:gd name="T18" fmla="*/ 3352 w 3372"/>
              <a:gd name="T19" fmla="*/ 659 h 2885"/>
              <a:gd name="T20" fmla="*/ 3354 w 3372"/>
              <a:gd name="T21" fmla="*/ 655 h 2885"/>
              <a:gd name="T22" fmla="*/ 3355 w 3372"/>
              <a:gd name="T23" fmla="*/ 653 h 2885"/>
              <a:gd name="T24" fmla="*/ 3364 w 3372"/>
              <a:gd name="T25" fmla="*/ 622 h 2885"/>
              <a:gd name="T26" fmla="*/ 3331 w 3372"/>
              <a:gd name="T27" fmla="*/ 477 h 2885"/>
              <a:gd name="T28" fmla="*/ 3211 w 3372"/>
              <a:gd name="T29" fmla="*/ 373 h 2885"/>
              <a:gd name="T30" fmla="*/ 3138 w 3372"/>
              <a:gd name="T31" fmla="*/ 370 h 2885"/>
              <a:gd name="T32" fmla="*/ 3088 w 3372"/>
              <a:gd name="T33" fmla="*/ 390 h 2885"/>
              <a:gd name="T34" fmla="*/ 2960 w 3372"/>
              <a:gd name="T35" fmla="*/ 527 h 2885"/>
              <a:gd name="T36" fmla="*/ 2873 w 3372"/>
              <a:gd name="T37" fmla="*/ 572 h 2885"/>
              <a:gd name="T38" fmla="*/ 2867 w 3372"/>
              <a:gd name="T39" fmla="*/ 571 h 2885"/>
              <a:gd name="T40" fmla="*/ 2818 w 3372"/>
              <a:gd name="T41" fmla="*/ 554 h 2885"/>
              <a:gd name="T42" fmla="*/ 2813 w 3372"/>
              <a:gd name="T43" fmla="*/ 549 h 2885"/>
              <a:gd name="T44" fmla="*/ 2812 w 3372"/>
              <a:gd name="T45" fmla="*/ 546 h 2885"/>
              <a:gd name="T46" fmla="*/ 2805 w 3372"/>
              <a:gd name="T47" fmla="*/ 541 h 2885"/>
              <a:gd name="T48" fmla="*/ 2492 w 3372"/>
              <a:gd name="T49" fmla="*/ 0 h 2885"/>
              <a:gd name="T50" fmla="*/ 521 w 3372"/>
              <a:gd name="T51" fmla="*/ 541 h 2885"/>
              <a:gd name="T52" fmla="*/ 527 w 3372"/>
              <a:gd name="T53" fmla="*/ 581 h 2885"/>
              <a:gd name="T54" fmla="*/ 528 w 3372"/>
              <a:gd name="T55" fmla="*/ 582 h 2885"/>
              <a:gd name="T56" fmla="*/ 529 w 3372"/>
              <a:gd name="T57" fmla="*/ 585 h 2885"/>
              <a:gd name="T58" fmla="*/ 587 w 3372"/>
              <a:gd name="T59" fmla="*/ 622 h 2885"/>
              <a:gd name="T60" fmla="*/ 786 w 3372"/>
              <a:gd name="T61" fmla="*/ 668 h 2885"/>
              <a:gd name="T62" fmla="*/ 836 w 3372"/>
              <a:gd name="T63" fmla="*/ 708 h 2885"/>
              <a:gd name="T64" fmla="*/ 878 w 3372"/>
              <a:gd name="T65" fmla="*/ 787 h 2885"/>
              <a:gd name="T66" fmla="*/ 845 w 3372"/>
              <a:gd name="T67" fmla="*/ 968 h 2885"/>
              <a:gd name="T68" fmla="*/ 719 w 3372"/>
              <a:gd name="T69" fmla="*/ 1084 h 2885"/>
              <a:gd name="T70" fmla="*/ 677 w 3372"/>
              <a:gd name="T71" fmla="*/ 1095 h 2885"/>
              <a:gd name="T72" fmla="*/ 672 w 3372"/>
              <a:gd name="T73" fmla="*/ 1095 h 2885"/>
              <a:gd name="T74" fmla="*/ 671 w 3372"/>
              <a:gd name="T75" fmla="*/ 1095 h 2885"/>
              <a:gd name="T76" fmla="*/ 663 w 3372"/>
              <a:gd name="T77" fmla="*/ 1096 h 2885"/>
              <a:gd name="T78" fmla="*/ 656 w 3372"/>
              <a:gd name="T79" fmla="*/ 1096 h 2885"/>
              <a:gd name="T80" fmla="*/ 565 w 3372"/>
              <a:gd name="T81" fmla="*/ 1073 h 2885"/>
              <a:gd name="T82" fmla="*/ 556 w 3372"/>
              <a:gd name="T83" fmla="*/ 1068 h 2885"/>
              <a:gd name="T84" fmla="*/ 414 w 3372"/>
              <a:gd name="T85" fmla="*/ 922 h 2885"/>
              <a:gd name="T86" fmla="*/ 351 w 3372"/>
              <a:gd name="T87" fmla="*/ 891 h 2885"/>
              <a:gd name="T88" fmla="*/ 309 w 3372"/>
              <a:gd name="T89" fmla="*/ 907 h 2885"/>
              <a:gd name="T90" fmla="*/ 833 w 3372"/>
              <a:gd name="T91" fmla="*/ 2884 h 2885"/>
              <a:gd name="T92" fmla="*/ 3326 w 3372"/>
              <a:gd name="T93" fmla="*/ 1446 h 2885"/>
              <a:gd name="T94" fmla="*/ 3010 w 3372"/>
              <a:gd name="T95" fmla="*/ 899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2" h="2885">
                <a:moveTo>
                  <a:pt x="3009" y="894"/>
                </a:moveTo>
                <a:lnTo>
                  <a:pt x="3009" y="894"/>
                </a:lnTo>
                <a:cubicBezTo>
                  <a:pt x="3005" y="873"/>
                  <a:pt x="3008" y="852"/>
                  <a:pt x="3017" y="833"/>
                </a:cubicBezTo>
                <a:lnTo>
                  <a:pt x="3018" y="832"/>
                </a:lnTo>
                <a:lnTo>
                  <a:pt x="3018" y="832"/>
                </a:lnTo>
                <a:cubicBezTo>
                  <a:pt x="3018" y="830"/>
                  <a:pt x="3019" y="828"/>
                  <a:pt x="3020" y="827"/>
                </a:cubicBezTo>
                <a:lnTo>
                  <a:pt x="3020" y="827"/>
                </a:lnTo>
                <a:cubicBezTo>
                  <a:pt x="3037" y="796"/>
                  <a:pt x="3068" y="776"/>
                  <a:pt x="3103" y="774"/>
                </a:cubicBezTo>
                <a:lnTo>
                  <a:pt x="3103" y="774"/>
                </a:lnTo>
                <a:cubicBezTo>
                  <a:pt x="3140" y="772"/>
                  <a:pt x="3175" y="768"/>
                  <a:pt x="3206" y="761"/>
                </a:cubicBezTo>
                <a:lnTo>
                  <a:pt x="3206" y="761"/>
                </a:lnTo>
                <a:cubicBezTo>
                  <a:pt x="3237" y="753"/>
                  <a:pt x="3264" y="743"/>
                  <a:pt x="3284" y="732"/>
                </a:cubicBezTo>
                <a:lnTo>
                  <a:pt x="3284" y="732"/>
                </a:lnTo>
                <a:cubicBezTo>
                  <a:pt x="3287" y="730"/>
                  <a:pt x="3290" y="728"/>
                  <a:pt x="3292" y="726"/>
                </a:cubicBezTo>
                <a:lnTo>
                  <a:pt x="3292" y="726"/>
                </a:lnTo>
                <a:cubicBezTo>
                  <a:pt x="3316" y="711"/>
                  <a:pt x="3334" y="693"/>
                  <a:pt x="3346" y="671"/>
                </a:cubicBezTo>
                <a:lnTo>
                  <a:pt x="3346" y="671"/>
                </a:lnTo>
                <a:cubicBezTo>
                  <a:pt x="3347" y="669"/>
                  <a:pt x="3348" y="668"/>
                  <a:pt x="3349" y="665"/>
                </a:cubicBezTo>
                <a:lnTo>
                  <a:pt x="3352" y="659"/>
                </a:lnTo>
                <a:lnTo>
                  <a:pt x="3352" y="659"/>
                </a:lnTo>
                <a:cubicBezTo>
                  <a:pt x="3353" y="658"/>
                  <a:pt x="3353" y="657"/>
                  <a:pt x="3354" y="655"/>
                </a:cubicBezTo>
                <a:lnTo>
                  <a:pt x="3354" y="655"/>
                </a:lnTo>
                <a:lnTo>
                  <a:pt x="3355" y="653"/>
                </a:lnTo>
                <a:lnTo>
                  <a:pt x="3355" y="653"/>
                </a:lnTo>
                <a:cubicBezTo>
                  <a:pt x="3359" y="644"/>
                  <a:pt x="3362" y="633"/>
                  <a:pt x="3364" y="622"/>
                </a:cubicBezTo>
                <a:lnTo>
                  <a:pt x="3364" y="622"/>
                </a:lnTo>
                <a:cubicBezTo>
                  <a:pt x="3371" y="578"/>
                  <a:pt x="3359" y="526"/>
                  <a:pt x="3331" y="477"/>
                </a:cubicBezTo>
                <a:lnTo>
                  <a:pt x="3331" y="477"/>
                </a:lnTo>
                <a:cubicBezTo>
                  <a:pt x="3299" y="422"/>
                  <a:pt x="3257" y="386"/>
                  <a:pt x="3211" y="373"/>
                </a:cubicBezTo>
                <a:lnTo>
                  <a:pt x="3211" y="373"/>
                </a:lnTo>
                <a:cubicBezTo>
                  <a:pt x="3187" y="365"/>
                  <a:pt x="3162" y="365"/>
                  <a:pt x="3138" y="370"/>
                </a:cubicBezTo>
                <a:lnTo>
                  <a:pt x="3138" y="370"/>
                </a:lnTo>
                <a:cubicBezTo>
                  <a:pt x="3120" y="374"/>
                  <a:pt x="3104" y="381"/>
                  <a:pt x="3088" y="390"/>
                </a:cubicBezTo>
                <a:lnTo>
                  <a:pt x="3088" y="390"/>
                </a:lnTo>
                <a:cubicBezTo>
                  <a:pt x="3048" y="412"/>
                  <a:pt x="3001" y="464"/>
                  <a:pt x="2960" y="527"/>
                </a:cubicBezTo>
                <a:lnTo>
                  <a:pt x="2960" y="527"/>
                </a:lnTo>
                <a:cubicBezTo>
                  <a:pt x="2941" y="556"/>
                  <a:pt x="2908" y="573"/>
                  <a:pt x="2873" y="572"/>
                </a:cubicBezTo>
                <a:lnTo>
                  <a:pt x="2873" y="572"/>
                </a:lnTo>
                <a:cubicBezTo>
                  <a:pt x="2872" y="572"/>
                  <a:pt x="2870" y="572"/>
                  <a:pt x="2868" y="572"/>
                </a:cubicBezTo>
                <a:lnTo>
                  <a:pt x="2867" y="571"/>
                </a:lnTo>
                <a:lnTo>
                  <a:pt x="2867" y="571"/>
                </a:lnTo>
                <a:cubicBezTo>
                  <a:pt x="2849" y="570"/>
                  <a:pt x="2832" y="564"/>
                  <a:pt x="2818" y="554"/>
                </a:cubicBezTo>
                <a:lnTo>
                  <a:pt x="2818" y="554"/>
                </a:lnTo>
                <a:cubicBezTo>
                  <a:pt x="2816" y="553"/>
                  <a:pt x="2814" y="551"/>
                  <a:pt x="2813" y="549"/>
                </a:cubicBezTo>
                <a:lnTo>
                  <a:pt x="2812" y="546"/>
                </a:lnTo>
                <a:lnTo>
                  <a:pt x="2812" y="546"/>
                </a:lnTo>
                <a:cubicBezTo>
                  <a:pt x="2809" y="544"/>
                  <a:pt x="2807" y="543"/>
                  <a:pt x="2805" y="541"/>
                </a:cubicBezTo>
                <a:lnTo>
                  <a:pt x="2805" y="541"/>
                </a:lnTo>
                <a:cubicBezTo>
                  <a:pt x="2804" y="540"/>
                  <a:pt x="2803" y="538"/>
                  <a:pt x="2802" y="537"/>
                </a:cubicBezTo>
                <a:lnTo>
                  <a:pt x="2492" y="0"/>
                </a:lnTo>
                <a:lnTo>
                  <a:pt x="832" y="1"/>
                </a:lnTo>
                <a:lnTo>
                  <a:pt x="521" y="541"/>
                </a:lnTo>
                <a:lnTo>
                  <a:pt x="521" y="541"/>
                </a:lnTo>
                <a:cubicBezTo>
                  <a:pt x="519" y="554"/>
                  <a:pt x="521" y="568"/>
                  <a:pt x="527" y="581"/>
                </a:cubicBezTo>
                <a:lnTo>
                  <a:pt x="528" y="582"/>
                </a:lnTo>
                <a:lnTo>
                  <a:pt x="528" y="582"/>
                </a:lnTo>
                <a:cubicBezTo>
                  <a:pt x="528" y="584"/>
                  <a:pt x="529" y="584"/>
                  <a:pt x="529" y="585"/>
                </a:cubicBezTo>
                <a:lnTo>
                  <a:pt x="529" y="585"/>
                </a:lnTo>
                <a:cubicBezTo>
                  <a:pt x="541" y="607"/>
                  <a:pt x="562" y="620"/>
                  <a:pt x="587" y="622"/>
                </a:cubicBezTo>
                <a:lnTo>
                  <a:pt x="587" y="622"/>
                </a:lnTo>
                <a:cubicBezTo>
                  <a:pt x="668" y="626"/>
                  <a:pt x="743" y="644"/>
                  <a:pt x="786" y="668"/>
                </a:cubicBezTo>
                <a:lnTo>
                  <a:pt x="786" y="668"/>
                </a:lnTo>
                <a:cubicBezTo>
                  <a:pt x="805" y="680"/>
                  <a:pt x="822" y="693"/>
                  <a:pt x="836" y="708"/>
                </a:cubicBezTo>
                <a:lnTo>
                  <a:pt x="836" y="708"/>
                </a:lnTo>
                <a:cubicBezTo>
                  <a:pt x="857" y="731"/>
                  <a:pt x="871" y="757"/>
                  <a:pt x="878" y="787"/>
                </a:cubicBezTo>
                <a:lnTo>
                  <a:pt x="878" y="787"/>
                </a:lnTo>
                <a:cubicBezTo>
                  <a:pt x="892" y="843"/>
                  <a:pt x="881" y="906"/>
                  <a:pt x="845" y="968"/>
                </a:cubicBezTo>
                <a:lnTo>
                  <a:pt x="845" y="968"/>
                </a:lnTo>
                <a:cubicBezTo>
                  <a:pt x="813" y="1024"/>
                  <a:pt x="768" y="1066"/>
                  <a:pt x="719" y="1084"/>
                </a:cubicBezTo>
                <a:lnTo>
                  <a:pt x="719" y="1084"/>
                </a:lnTo>
                <a:cubicBezTo>
                  <a:pt x="706" y="1089"/>
                  <a:pt x="693" y="1093"/>
                  <a:pt x="680" y="1094"/>
                </a:cubicBezTo>
                <a:lnTo>
                  <a:pt x="677" y="1095"/>
                </a:lnTo>
                <a:lnTo>
                  <a:pt x="677" y="1095"/>
                </a:lnTo>
                <a:cubicBezTo>
                  <a:pt x="676" y="1095"/>
                  <a:pt x="674" y="1095"/>
                  <a:pt x="672" y="1095"/>
                </a:cubicBezTo>
                <a:lnTo>
                  <a:pt x="671" y="1095"/>
                </a:lnTo>
                <a:lnTo>
                  <a:pt x="671" y="1095"/>
                </a:lnTo>
                <a:cubicBezTo>
                  <a:pt x="669" y="1095"/>
                  <a:pt x="668" y="1095"/>
                  <a:pt x="667" y="1095"/>
                </a:cubicBezTo>
                <a:lnTo>
                  <a:pt x="663" y="1096"/>
                </a:lnTo>
                <a:lnTo>
                  <a:pt x="663" y="1096"/>
                </a:lnTo>
                <a:cubicBezTo>
                  <a:pt x="661" y="1096"/>
                  <a:pt x="658" y="1096"/>
                  <a:pt x="656" y="1096"/>
                </a:cubicBezTo>
                <a:lnTo>
                  <a:pt x="656" y="1096"/>
                </a:lnTo>
                <a:cubicBezTo>
                  <a:pt x="625" y="1096"/>
                  <a:pt x="595" y="1089"/>
                  <a:pt x="565" y="1073"/>
                </a:cubicBezTo>
                <a:lnTo>
                  <a:pt x="565" y="1073"/>
                </a:lnTo>
                <a:cubicBezTo>
                  <a:pt x="562" y="1072"/>
                  <a:pt x="559" y="1071"/>
                  <a:pt x="556" y="1068"/>
                </a:cubicBezTo>
                <a:lnTo>
                  <a:pt x="556" y="1068"/>
                </a:lnTo>
                <a:cubicBezTo>
                  <a:pt x="512" y="1043"/>
                  <a:pt x="458" y="989"/>
                  <a:pt x="414" y="922"/>
                </a:cubicBezTo>
                <a:lnTo>
                  <a:pt x="414" y="922"/>
                </a:lnTo>
                <a:cubicBezTo>
                  <a:pt x="400" y="902"/>
                  <a:pt x="376" y="890"/>
                  <a:pt x="351" y="891"/>
                </a:cubicBezTo>
                <a:lnTo>
                  <a:pt x="351" y="891"/>
                </a:lnTo>
                <a:cubicBezTo>
                  <a:pt x="336" y="891"/>
                  <a:pt x="321" y="897"/>
                  <a:pt x="309" y="907"/>
                </a:cubicBezTo>
                <a:lnTo>
                  <a:pt x="0" y="1443"/>
                </a:lnTo>
                <a:lnTo>
                  <a:pt x="833" y="2884"/>
                </a:lnTo>
                <a:lnTo>
                  <a:pt x="2497" y="2883"/>
                </a:lnTo>
                <a:lnTo>
                  <a:pt x="3326" y="1446"/>
                </a:lnTo>
                <a:lnTo>
                  <a:pt x="3010" y="899"/>
                </a:lnTo>
                <a:lnTo>
                  <a:pt x="3010" y="899"/>
                </a:lnTo>
                <a:cubicBezTo>
                  <a:pt x="3010" y="898"/>
                  <a:pt x="3009" y="895"/>
                  <a:pt x="3009" y="894"/>
                </a:cubicBezTo>
              </a:path>
            </a:pathLst>
          </a:custGeom>
          <a:solidFill>
            <a:srgbClr val="4472C4"/>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653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15" name="Freeform 3">
            <a:extLst>
              <a:ext uri="{FF2B5EF4-FFF2-40B4-BE49-F238E27FC236}">
                <a16:creationId xmlns:a16="http://schemas.microsoft.com/office/drawing/2014/main" id="{322607B2-2AC9-148A-9BFE-43B62B74E484}"/>
              </a:ext>
            </a:extLst>
          </p:cNvPr>
          <p:cNvSpPr>
            <a:spLocks noChangeArrowheads="1"/>
          </p:cNvSpPr>
          <p:nvPr/>
        </p:nvSpPr>
        <p:spPr bwMode="auto">
          <a:xfrm>
            <a:off x="4168791" y="3483770"/>
            <a:ext cx="2232000" cy="1908000"/>
          </a:xfrm>
          <a:custGeom>
            <a:avLst/>
            <a:gdLst>
              <a:gd name="T0" fmla="*/ 520 w 3368"/>
              <a:gd name="T1" fmla="*/ 547 h 2885"/>
              <a:gd name="T2" fmla="*/ 527 w 3368"/>
              <a:gd name="T3" fmla="*/ 582 h 2885"/>
              <a:gd name="T4" fmla="*/ 585 w 3368"/>
              <a:gd name="T5" fmla="*/ 620 h 2885"/>
              <a:gd name="T6" fmla="*/ 698 w 3368"/>
              <a:gd name="T7" fmla="*/ 637 h 2885"/>
              <a:gd name="T8" fmla="*/ 783 w 3368"/>
              <a:gd name="T9" fmla="*/ 668 h 2885"/>
              <a:gd name="T10" fmla="*/ 833 w 3368"/>
              <a:gd name="T11" fmla="*/ 708 h 2885"/>
              <a:gd name="T12" fmla="*/ 876 w 3368"/>
              <a:gd name="T13" fmla="*/ 787 h 2885"/>
              <a:gd name="T14" fmla="*/ 842 w 3368"/>
              <a:gd name="T15" fmla="*/ 968 h 2885"/>
              <a:gd name="T16" fmla="*/ 716 w 3368"/>
              <a:gd name="T17" fmla="*/ 1084 h 2885"/>
              <a:gd name="T18" fmla="*/ 674 w 3368"/>
              <a:gd name="T19" fmla="*/ 1095 h 2885"/>
              <a:gd name="T20" fmla="*/ 669 w 3368"/>
              <a:gd name="T21" fmla="*/ 1095 h 2885"/>
              <a:gd name="T22" fmla="*/ 668 w 3368"/>
              <a:gd name="T23" fmla="*/ 1095 h 2885"/>
              <a:gd name="T24" fmla="*/ 660 w 3368"/>
              <a:gd name="T25" fmla="*/ 1096 h 2885"/>
              <a:gd name="T26" fmla="*/ 653 w 3368"/>
              <a:gd name="T27" fmla="*/ 1096 h 2885"/>
              <a:gd name="T28" fmla="*/ 562 w 3368"/>
              <a:gd name="T29" fmla="*/ 1073 h 2885"/>
              <a:gd name="T30" fmla="*/ 553 w 3368"/>
              <a:gd name="T31" fmla="*/ 1068 h 2885"/>
              <a:gd name="T32" fmla="*/ 411 w 3368"/>
              <a:gd name="T33" fmla="*/ 922 h 2885"/>
              <a:gd name="T34" fmla="*/ 348 w 3368"/>
              <a:gd name="T35" fmla="*/ 891 h 2885"/>
              <a:gd name="T36" fmla="*/ 315 w 3368"/>
              <a:gd name="T37" fmla="*/ 901 h 2885"/>
              <a:gd name="T38" fmla="*/ 830 w 3368"/>
              <a:gd name="T39" fmla="*/ 2884 h 2885"/>
              <a:gd name="T40" fmla="*/ 3321 w 3368"/>
              <a:gd name="T41" fmla="*/ 1448 h 2885"/>
              <a:gd name="T42" fmla="*/ 3006 w 3368"/>
              <a:gd name="T43" fmla="*/ 904 h 2885"/>
              <a:gd name="T44" fmla="*/ 3005 w 3368"/>
              <a:gd name="T45" fmla="*/ 899 h 2885"/>
              <a:gd name="T46" fmla="*/ 3014 w 3368"/>
              <a:gd name="T47" fmla="*/ 837 h 2885"/>
              <a:gd name="T48" fmla="*/ 3015 w 3368"/>
              <a:gd name="T49" fmla="*/ 833 h 2885"/>
              <a:gd name="T50" fmla="*/ 3017 w 3368"/>
              <a:gd name="T51" fmla="*/ 830 h 2885"/>
              <a:gd name="T52" fmla="*/ 3099 w 3368"/>
              <a:gd name="T53" fmla="*/ 776 h 2885"/>
              <a:gd name="T54" fmla="*/ 3280 w 3368"/>
              <a:gd name="T55" fmla="*/ 732 h 2885"/>
              <a:gd name="T56" fmla="*/ 3288 w 3368"/>
              <a:gd name="T57" fmla="*/ 726 h 2885"/>
              <a:gd name="T58" fmla="*/ 3342 w 3368"/>
              <a:gd name="T59" fmla="*/ 671 h 2885"/>
              <a:gd name="T60" fmla="*/ 3345 w 3368"/>
              <a:gd name="T61" fmla="*/ 665 h 2885"/>
              <a:gd name="T62" fmla="*/ 3346 w 3368"/>
              <a:gd name="T63" fmla="*/ 664 h 2885"/>
              <a:gd name="T64" fmla="*/ 3348 w 3368"/>
              <a:gd name="T65" fmla="*/ 659 h 2885"/>
              <a:gd name="T66" fmla="*/ 3350 w 3368"/>
              <a:gd name="T67" fmla="*/ 655 h 2885"/>
              <a:gd name="T68" fmla="*/ 3351 w 3368"/>
              <a:gd name="T69" fmla="*/ 653 h 2885"/>
              <a:gd name="T70" fmla="*/ 3360 w 3368"/>
              <a:gd name="T71" fmla="*/ 622 h 2885"/>
              <a:gd name="T72" fmla="*/ 3327 w 3368"/>
              <a:gd name="T73" fmla="*/ 477 h 2885"/>
              <a:gd name="T74" fmla="*/ 3207 w 3368"/>
              <a:gd name="T75" fmla="*/ 373 h 2885"/>
              <a:gd name="T76" fmla="*/ 3134 w 3368"/>
              <a:gd name="T77" fmla="*/ 370 h 2885"/>
              <a:gd name="T78" fmla="*/ 3133 w 3368"/>
              <a:gd name="T79" fmla="*/ 370 h 2885"/>
              <a:gd name="T80" fmla="*/ 3126 w 3368"/>
              <a:gd name="T81" fmla="*/ 372 h 2885"/>
              <a:gd name="T82" fmla="*/ 3093 w 3368"/>
              <a:gd name="T83" fmla="*/ 385 h 2885"/>
              <a:gd name="T84" fmla="*/ 3085 w 3368"/>
              <a:gd name="T85" fmla="*/ 390 h 2885"/>
              <a:gd name="T86" fmla="*/ 3041 w 3368"/>
              <a:gd name="T87" fmla="*/ 422 h 2885"/>
              <a:gd name="T88" fmla="*/ 2956 w 3368"/>
              <a:gd name="T89" fmla="*/ 527 h 2885"/>
              <a:gd name="T90" fmla="*/ 2869 w 3368"/>
              <a:gd name="T91" fmla="*/ 572 h 2885"/>
              <a:gd name="T92" fmla="*/ 2863 w 3368"/>
              <a:gd name="T93" fmla="*/ 571 h 2885"/>
              <a:gd name="T94" fmla="*/ 2849 w 3368"/>
              <a:gd name="T95" fmla="*/ 570 h 2885"/>
              <a:gd name="T96" fmla="*/ 2801 w 3368"/>
              <a:gd name="T97" fmla="*/ 546 h 2885"/>
              <a:gd name="T98" fmla="*/ 2798 w 3368"/>
              <a:gd name="T99" fmla="*/ 542 h 2885"/>
              <a:gd name="T100" fmla="*/ 835 w 3368"/>
              <a:gd name="T101" fmla="*/ 1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8" h="2885">
                <a:moveTo>
                  <a:pt x="520" y="547"/>
                </a:moveTo>
                <a:lnTo>
                  <a:pt x="520" y="547"/>
                </a:lnTo>
                <a:cubicBezTo>
                  <a:pt x="519" y="559"/>
                  <a:pt x="522" y="571"/>
                  <a:pt x="527" y="582"/>
                </a:cubicBezTo>
                <a:lnTo>
                  <a:pt x="527" y="582"/>
                </a:lnTo>
                <a:cubicBezTo>
                  <a:pt x="539" y="604"/>
                  <a:pt x="560" y="618"/>
                  <a:pt x="585" y="620"/>
                </a:cubicBezTo>
                <a:lnTo>
                  <a:pt x="585" y="620"/>
                </a:lnTo>
                <a:cubicBezTo>
                  <a:pt x="625" y="622"/>
                  <a:pt x="664" y="629"/>
                  <a:pt x="698" y="637"/>
                </a:cubicBezTo>
                <a:lnTo>
                  <a:pt x="698" y="637"/>
                </a:lnTo>
                <a:cubicBezTo>
                  <a:pt x="732" y="645"/>
                  <a:pt x="761" y="656"/>
                  <a:pt x="783" y="668"/>
                </a:cubicBezTo>
                <a:lnTo>
                  <a:pt x="783" y="668"/>
                </a:lnTo>
                <a:cubicBezTo>
                  <a:pt x="802" y="680"/>
                  <a:pt x="819" y="693"/>
                  <a:pt x="833" y="708"/>
                </a:cubicBezTo>
                <a:lnTo>
                  <a:pt x="833" y="708"/>
                </a:lnTo>
                <a:cubicBezTo>
                  <a:pt x="854" y="731"/>
                  <a:pt x="868" y="757"/>
                  <a:pt x="876" y="787"/>
                </a:cubicBezTo>
                <a:lnTo>
                  <a:pt x="876" y="787"/>
                </a:lnTo>
                <a:cubicBezTo>
                  <a:pt x="890" y="843"/>
                  <a:pt x="878" y="906"/>
                  <a:pt x="842" y="968"/>
                </a:cubicBezTo>
                <a:lnTo>
                  <a:pt x="842" y="968"/>
                </a:lnTo>
                <a:cubicBezTo>
                  <a:pt x="809" y="1024"/>
                  <a:pt x="765" y="1066"/>
                  <a:pt x="716" y="1084"/>
                </a:cubicBezTo>
                <a:lnTo>
                  <a:pt x="716" y="1084"/>
                </a:lnTo>
                <a:cubicBezTo>
                  <a:pt x="703" y="1089"/>
                  <a:pt x="690" y="1093"/>
                  <a:pt x="677" y="1094"/>
                </a:cubicBezTo>
                <a:lnTo>
                  <a:pt x="674" y="1095"/>
                </a:lnTo>
                <a:lnTo>
                  <a:pt x="674" y="1095"/>
                </a:lnTo>
                <a:cubicBezTo>
                  <a:pt x="673" y="1095"/>
                  <a:pt x="671" y="1095"/>
                  <a:pt x="669" y="1095"/>
                </a:cubicBezTo>
                <a:lnTo>
                  <a:pt x="668" y="1095"/>
                </a:lnTo>
                <a:lnTo>
                  <a:pt x="668" y="1095"/>
                </a:lnTo>
                <a:cubicBezTo>
                  <a:pt x="666" y="1095"/>
                  <a:pt x="665" y="1095"/>
                  <a:pt x="663" y="1095"/>
                </a:cubicBezTo>
                <a:lnTo>
                  <a:pt x="660" y="1096"/>
                </a:lnTo>
                <a:lnTo>
                  <a:pt x="660" y="1096"/>
                </a:lnTo>
                <a:cubicBezTo>
                  <a:pt x="658" y="1096"/>
                  <a:pt x="655" y="1096"/>
                  <a:pt x="653" y="1096"/>
                </a:cubicBezTo>
                <a:lnTo>
                  <a:pt x="653" y="1096"/>
                </a:lnTo>
                <a:cubicBezTo>
                  <a:pt x="622" y="1096"/>
                  <a:pt x="592" y="1089"/>
                  <a:pt x="562" y="1073"/>
                </a:cubicBezTo>
                <a:lnTo>
                  <a:pt x="562" y="1073"/>
                </a:lnTo>
                <a:cubicBezTo>
                  <a:pt x="559" y="1072"/>
                  <a:pt x="556" y="1071"/>
                  <a:pt x="553" y="1068"/>
                </a:cubicBezTo>
                <a:lnTo>
                  <a:pt x="553" y="1068"/>
                </a:lnTo>
                <a:cubicBezTo>
                  <a:pt x="509" y="1043"/>
                  <a:pt x="455" y="989"/>
                  <a:pt x="411" y="922"/>
                </a:cubicBezTo>
                <a:lnTo>
                  <a:pt x="411" y="922"/>
                </a:lnTo>
                <a:cubicBezTo>
                  <a:pt x="397" y="902"/>
                  <a:pt x="373" y="890"/>
                  <a:pt x="348" y="891"/>
                </a:cubicBezTo>
                <a:lnTo>
                  <a:pt x="348" y="891"/>
                </a:lnTo>
                <a:cubicBezTo>
                  <a:pt x="336" y="891"/>
                  <a:pt x="325" y="895"/>
                  <a:pt x="315" y="901"/>
                </a:cubicBezTo>
                <a:lnTo>
                  <a:pt x="0" y="1446"/>
                </a:lnTo>
                <a:lnTo>
                  <a:pt x="830" y="2884"/>
                </a:lnTo>
                <a:lnTo>
                  <a:pt x="2493" y="2883"/>
                </a:lnTo>
                <a:lnTo>
                  <a:pt x="3321" y="1448"/>
                </a:lnTo>
                <a:lnTo>
                  <a:pt x="3006" y="904"/>
                </a:lnTo>
                <a:lnTo>
                  <a:pt x="3006" y="904"/>
                </a:lnTo>
                <a:cubicBezTo>
                  <a:pt x="3006" y="902"/>
                  <a:pt x="3005" y="900"/>
                  <a:pt x="3005" y="899"/>
                </a:cubicBezTo>
                <a:lnTo>
                  <a:pt x="3005" y="899"/>
                </a:lnTo>
                <a:cubicBezTo>
                  <a:pt x="3002" y="878"/>
                  <a:pt x="3004" y="857"/>
                  <a:pt x="3013" y="838"/>
                </a:cubicBezTo>
                <a:lnTo>
                  <a:pt x="3014" y="837"/>
                </a:lnTo>
                <a:lnTo>
                  <a:pt x="3014" y="837"/>
                </a:lnTo>
                <a:cubicBezTo>
                  <a:pt x="3014" y="836"/>
                  <a:pt x="3015" y="835"/>
                  <a:pt x="3015" y="833"/>
                </a:cubicBezTo>
                <a:lnTo>
                  <a:pt x="3015" y="833"/>
                </a:lnTo>
                <a:cubicBezTo>
                  <a:pt x="3016" y="832"/>
                  <a:pt x="3016" y="831"/>
                  <a:pt x="3017" y="830"/>
                </a:cubicBezTo>
                <a:lnTo>
                  <a:pt x="3017" y="830"/>
                </a:lnTo>
                <a:cubicBezTo>
                  <a:pt x="3033" y="799"/>
                  <a:pt x="3064" y="779"/>
                  <a:pt x="3099" y="776"/>
                </a:cubicBezTo>
                <a:lnTo>
                  <a:pt x="3099" y="776"/>
                </a:lnTo>
                <a:cubicBezTo>
                  <a:pt x="3173" y="772"/>
                  <a:pt x="3241" y="754"/>
                  <a:pt x="3280" y="732"/>
                </a:cubicBezTo>
                <a:lnTo>
                  <a:pt x="3280" y="732"/>
                </a:lnTo>
                <a:cubicBezTo>
                  <a:pt x="3283" y="730"/>
                  <a:pt x="3286" y="728"/>
                  <a:pt x="3288" y="726"/>
                </a:cubicBezTo>
                <a:lnTo>
                  <a:pt x="3288" y="726"/>
                </a:lnTo>
                <a:cubicBezTo>
                  <a:pt x="3312" y="711"/>
                  <a:pt x="3330" y="693"/>
                  <a:pt x="3342" y="671"/>
                </a:cubicBezTo>
                <a:lnTo>
                  <a:pt x="3342" y="671"/>
                </a:lnTo>
                <a:cubicBezTo>
                  <a:pt x="3343" y="669"/>
                  <a:pt x="3345" y="668"/>
                  <a:pt x="3345" y="665"/>
                </a:cubicBezTo>
                <a:lnTo>
                  <a:pt x="3345" y="665"/>
                </a:lnTo>
                <a:cubicBezTo>
                  <a:pt x="3345" y="665"/>
                  <a:pt x="3346" y="665"/>
                  <a:pt x="3346" y="664"/>
                </a:cubicBezTo>
                <a:lnTo>
                  <a:pt x="3348" y="659"/>
                </a:lnTo>
                <a:lnTo>
                  <a:pt x="3348" y="659"/>
                </a:lnTo>
                <a:cubicBezTo>
                  <a:pt x="3349" y="658"/>
                  <a:pt x="3349" y="657"/>
                  <a:pt x="3350" y="655"/>
                </a:cubicBezTo>
                <a:lnTo>
                  <a:pt x="3350" y="655"/>
                </a:lnTo>
                <a:lnTo>
                  <a:pt x="3351" y="653"/>
                </a:lnTo>
                <a:lnTo>
                  <a:pt x="3351" y="653"/>
                </a:lnTo>
                <a:cubicBezTo>
                  <a:pt x="3355" y="643"/>
                  <a:pt x="3358" y="633"/>
                  <a:pt x="3360" y="622"/>
                </a:cubicBezTo>
                <a:lnTo>
                  <a:pt x="3360" y="622"/>
                </a:lnTo>
                <a:cubicBezTo>
                  <a:pt x="3367" y="578"/>
                  <a:pt x="3355" y="526"/>
                  <a:pt x="3327" y="477"/>
                </a:cubicBezTo>
                <a:lnTo>
                  <a:pt x="3327" y="477"/>
                </a:lnTo>
                <a:cubicBezTo>
                  <a:pt x="3295" y="422"/>
                  <a:pt x="3253" y="386"/>
                  <a:pt x="3207" y="373"/>
                </a:cubicBezTo>
                <a:lnTo>
                  <a:pt x="3207" y="373"/>
                </a:lnTo>
                <a:cubicBezTo>
                  <a:pt x="3183" y="365"/>
                  <a:pt x="3159" y="365"/>
                  <a:pt x="3134" y="370"/>
                </a:cubicBezTo>
                <a:lnTo>
                  <a:pt x="3134" y="370"/>
                </a:lnTo>
                <a:cubicBezTo>
                  <a:pt x="3134" y="370"/>
                  <a:pt x="3134" y="370"/>
                  <a:pt x="3133" y="370"/>
                </a:cubicBezTo>
                <a:lnTo>
                  <a:pt x="3133" y="370"/>
                </a:lnTo>
                <a:cubicBezTo>
                  <a:pt x="3131" y="371"/>
                  <a:pt x="3128" y="371"/>
                  <a:pt x="3126" y="372"/>
                </a:cubicBezTo>
                <a:lnTo>
                  <a:pt x="3126" y="372"/>
                </a:lnTo>
                <a:cubicBezTo>
                  <a:pt x="3115" y="376"/>
                  <a:pt x="3104" y="380"/>
                  <a:pt x="3093" y="385"/>
                </a:cubicBezTo>
                <a:lnTo>
                  <a:pt x="3093" y="385"/>
                </a:lnTo>
                <a:cubicBezTo>
                  <a:pt x="3090" y="387"/>
                  <a:pt x="3088" y="388"/>
                  <a:pt x="3085" y="390"/>
                </a:cubicBezTo>
                <a:lnTo>
                  <a:pt x="3085" y="390"/>
                </a:lnTo>
                <a:cubicBezTo>
                  <a:pt x="3071" y="398"/>
                  <a:pt x="3057" y="409"/>
                  <a:pt x="3041" y="422"/>
                </a:cubicBezTo>
                <a:lnTo>
                  <a:pt x="3041" y="422"/>
                </a:lnTo>
                <a:cubicBezTo>
                  <a:pt x="3013" y="449"/>
                  <a:pt x="2983" y="485"/>
                  <a:pt x="2956" y="527"/>
                </a:cubicBezTo>
                <a:lnTo>
                  <a:pt x="2956" y="527"/>
                </a:lnTo>
                <a:cubicBezTo>
                  <a:pt x="2937" y="556"/>
                  <a:pt x="2904" y="573"/>
                  <a:pt x="2869" y="572"/>
                </a:cubicBezTo>
                <a:lnTo>
                  <a:pt x="2869" y="572"/>
                </a:lnTo>
                <a:cubicBezTo>
                  <a:pt x="2868" y="572"/>
                  <a:pt x="2866" y="572"/>
                  <a:pt x="2864" y="572"/>
                </a:cubicBezTo>
                <a:lnTo>
                  <a:pt x="2863" y="571"/>
                </a:lnTo>
                <a:lnTo>
                  <a:pt x="2863" y="571"/>
                </a:lnTo>
                <a:cubicBezTo>
                  <a:pt x="2858" y="571"/>
                  <a:pt x="2854" y="570"/>
                  <a:pt x="2849" y="570"/>
                </a:cubicBezTo>
                <a:lnTo>
                  <a:pt x="2849" y="570"/>
                </a:lnTo>
                <a:cubicBezTo>
                  <a:pt x="2831" y="566"/>
                  <a:pt x="2814" y="558"/>
                  <a:pt x="2801" y="546"/>
                </a:cubicBezTo>
                <a:lnTo>
                  <a:pt x="2801" y="546"/>
                </a:lnTo>
                <a:cubicBezTo>
                  <a:pt x="2800" y="545"/>
                  <a:pt x="2799" y="543"/>
                  <a:pt x="2798" y="542"/>
                </a:cubicBezTo>
                <a:lnTo>
                  <a:pt x="2485" y="0"/>
                </a:lnTo>
                <a:lnTo>
                  <a:pt x="835" y="1"/>
                </a:lnTo>
                <a:lnTo>
                  <a:pt x="520" y="547"/>
                </a:lnTo>
              </a:path>
            </a:pathLst>
          </a:custGeom>
          <a:solidFill>
            <a:srgbClr val="A5A5A5"/>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653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16" name="Freeform 4">
            <a:extLst>
              <a:ext uri="{FF2B5EF4-FFF2-40B4-BE49-F238E27FC236}">
                <a16:creationId xmlns:a16="http://schemas.microsoft.com/office/drawing/2014/main" id="{2EFE034B-AE50-FDE7-E449-60E2C72AC2BC}"/>
              </a:ext>
            </a:extLst>
          </p:cNvPr>
          <p:cNvSpPr>
            <a:spLocks noChangeArrowheads="1"/>
          </p:cNvSpPr>
          <p:nvPr/>
        </p:nvSpPr>
        <p:spPr bwMode="auto">
          <a:xfrm>
            <a:off x="2506421" y="2520364"/>
            <a:ext cx="2232000" cy="1908000"/>
          </a:xfrm>
          <a:custGeom>
            <a:avLst/>
            <a:gdLst>
              <a:gd name="T0" fmla="*/ 2815 w 3370"/>
              <a:gd name="T1" fmla="*/ 2329 h 2883"/>
              <a:gd name="T2" fmla="*/ 2866 w 3370"/>
              <a:gd name="T3" fmla="*/ 2310 h 2883"/>
              <a:gd name="T4" fmla="*/ 2871 w 3370"/>
              <a:gd name="T5" fmla="*/ 2310 h 2883"/>
              <a:gd name="T6" fmla="*/ 2957 w 3370"/>
              <a:gd name="T7" fmla="*/ 2356 h 2883"/>
              <a:gd name="T8" fmla="*/ 3085 w 3370"/>
              <a:gd name="T9" fmla="*/ 2492 h 2883"/>
              <a:gd name="T10" fmla="*/ 3135 w 3370"/>
              <a:gd name="T11" fmla="*/ 2512 h 2883"/>
              <a:gd name="T12" fmla="*/ 3209 w 3370"/>
              <a:gd name="T13" fmla="*/ 2510 h 2883"/>
              <a:gd name="T14" fmla="*/ 3329 w 3370"/>
              <a:gd name="T15" fmla="*/ 2405 h 2883"/>
              <a:gd name="T16" fmla="*/ 3362 w 3370"/>
              <a:gd name="T17" fmla="*/ 2261 h 2883"/>
              <a:gd name="T18" fmla="*/ 3353 w 3370"/>
              <a:gd name="T19" fmla="*/ 2229 h 2883"/>
              <a:gd name="T20" fmla="*/ 3352 w 3370"/>
              <a:gd name="T21" fmla="*/ 2228 h 2883"/>
              <a:gd name="T22" fmla="*/ 3351 w 3370"/>
              <a:gd name="T23" fmla="*/ 2224 h 2883"/>
              <a:gd name="T24" fmla="*/ 3349 w 3370"/>
              <a:gd name="T25" fmla="*/ 2222 h 2883"/>
              <a:gd name="T26" fmla="*/ 3348 w 3370"/>
              <a:gd name="T27" fmla="*/ 2218 h 2883"/>
              <a:gd name="T28" fmla="*/ 3347 w 3370"/>
              <a:gd name="T29" fmla="*/ 2217 h 2883"/>
              <a:gd name="T30" fmla="*/ 3345 w 3370"/>
              <a:gd name="T31" fmla="*/ 2211 h 2883"/>
              <a:gd name="T32" fmla="*/ 3290 w 3370"/>
              <a:gd name="T33" fmla="*/ 2156 h 2883"/>
              <a:gd name="T34" fmla="*/ 3282 w 3370"/>
              <a:gd name="T35" fmla="*/ 2151 h 2883"/>
              <a:gd name="T36" fmla="*/ 3208 w 3370"/>
              <a:gd name="T37" fmla="*/ 2123 h 2883"/>
              <a:gd name="T38" fmla="*/ 3101 w 3370"/>
              <a:gd name="T39" fmla="*/ 2108 h 2883"/>
              <a:gd name="T40" fmla="*/ 3017 w 3370"/>
              <a:gd name="T41" fmla="*/ 2056 h 2883"/>
              <a:gd name="T42" fmla="*/ 3014 w 3370"/>
              <a:gd name="T43" fmla="*/ 2051 h 2883"/>
              <a:gd name="T44" fmla="*/ 3014 w 3370"/>
              <a:gd name="T45" fmla="*/ 2050 h 2883"/>
              <a:gd name="T46" fmla="*/ 3006 w 3370"/>
              <a:gd name="T47" fmla="*/ 1989 h 2883"/>
              <a:gd name="T48" fmla="*/ 3324 w 3370"/>
              <a:gd name="T49" fmla="*/ 1436 h 2883"/>
              <a:gd name="T50" fmla="*/ 831 w 3370"/>
              <a:gd name="T51" fmla="*/ 0 h 2883"/>
              <a:gd name="T52" fmla="*/ 314 w 3370"/>
              <a:gd name="T53" fmla="*/ 1980 h 2883"/>
              <a:gd name="T54" fmla="*/ 349 w 3370"/>
              <a:gd name="T55" fmla="*/ 1991 h 2883"/>
              <a:gd name="T56" fmla="*/ 412 w 3370"/>
              <a:gd name="T57" fmla="*/ 1959 h 2883"/>
              <a:gd name="T58" fmla="*/ 553 w 3370"/>
              <a:gd name="T59" fmla="*/ 1814 h 2883"/>
              <a:gd name="T60" fmla="*/ 563 w 3370"/>
              <a:gd name="T61" fmla="*/ 1809 h 2883"/>
              <a:gd name="T62" fmla="*/ 653 w 3370"/>
              <a:gd name="T63" fmla="*/ 1786 h 2883"/>
              <a:gd name="T64" fmla="*/ 653 w 3370"/>
              <a:gd name="T65" fmla="*/ 1786 h 2883"/>
              <a:gd name="T66" fmla="*/ 665 w 3370"/>
              <a:gd name="T67" fmla="*/ 1786 h 2883"/>
              <a:gd name="T68" fmla="*/ 668 w 3370"/>
              <a:gd name="T69" fmla="*/ 1787 h 2883"/>
              <a:gd name="T70" fmla="*/ 670 w 3370"/>
              <a:gd name="T71" fmla="*/ 1787 h 2883"/>
              <a:gd name="T72" fmla="*/ 678 w 3370"/>
              <a:gd name="T73" fmla="*/ 1788 h 2883"/>
              <a:gd name="T74" fmla="*/ 717 w 3370"/>
              <a:gd name="T75" fmla="*/ 1798 h 2883"/>
              <a:gd name="T76" fmla="*/ 843 w 3370"/>
              <a:gd name="T77" fmla="*/ 1914 h 2883"/>
              <a:gd name="T78" fmla="*/ 877 w 3370"/>
              <a:gd name="T79" fmla="*/ 2095 h 2883"/>
              <a:gd name="T80" fmla="*/ 834 w 3370"/>
              <a:gd name="T81" fmla="*/ 2174 h 2883"/>
              <a:gd name="T82" fmla="*/ 783 w 3370"/>
              <a:gd name="T83" fmla="*/ 2214 h 2883"/>
              <a:gd name="T84" fmla="*/ 693 w 3370"/>
              <a:gd name="T85" fmla="*/ 2246 h 2883"/>
              <a:gd name="T86" fmla="*/ 585 w 3370"/>
              <a:gd name="T87" fmla="*/ 2263 h 2883"/>
              <a:gd name="T88" fmla="*/ 528 w 3370"/>
              <a:gd name="T89" fmla="*/ 2300 h 2883"/>
              <a:gd name="T90" fmla="*/ 520 w 3370"/>
              <a:gd name="T91" fmla="*/ 2336 h 2883"/>
              <a:gd name="T92" fmla="*/ 2490 w 3370"/>
              <a:gd name="T93" fmla="*/ 2882 h 2883"/>
              <a:gd name="T94" fmla="*/ 2799 w 3370"/>
              <a:gd name="T95" fmla="*/ 2345 h 2883"/>
              <a:gd name="T96" fmla="*/ 2802 w 3370"/>
              <a:gd name="T97" fmla="*/ 2342 h 2883"/>
              <a:gd name="T98" fmla="*/ 2811 w 3370"/>
              <a:gd name="T99" fmla="*/ 2334 h 2883"/>
              <a:gd name="T100" fmla="*/ 2815 w 3370"/>
              <a:gd name="T101" fmla="*/ 2329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0" h="2883">
                <a:moveTo>
                  <a:pt x="2815" y="2329"/>
                </a:moveTo>
                <a:lnTo>
                  <a:pt x="2815" y="2329"/>
                </a:lnTo>
                <a:cubicBezTo>
                  <a:pt x="2830" y="2319"/>
                  <a:pt x="2847" y="2312"/>
                  <a:pt x="2865" y="2310"/>
                </a:cubicBezTo>
                <a:lnTo>
                  <a:pt x="2866" y="2310"/>
                </a:lnTo>
                <a:lnTo>
                  <a:pt x="2866" y="2310"/>
                </a:lnTo>
                <a:cubicBezTo>
                  <a:pt x="2867" y="2310"/>
                  <a:pt x="2870" y="2310"/>
                  <a:pt x="2871" y="2310"/>
                </a:cubicBezTo>
                <a:lnTo>
                  <a:pt x="2871" y="2310"/>
                </a:lnTo>
                <a:cubicBezTo>
                  <a:pt x="2906" y="2309"/>
                  <a:pt x="2939" y="2326"/>
                  <a:pt x="2957" y="2356"/>
                </a:cubicBezTo>
                <a:lnTo>
                  <a:pt x="2957" y="2356"/>
                </a:lnTo>
                <a:cubicBezTo>
                  <a:pt x="2999" y="2419"/>
                  <a:pt x="3047" y="2470"/>
                  <a:pt x="3085" y="2492"/>
                </a:cubicBezTo>
                <a:lnTo>
                  <a:pt x="3085" y="2492"/>
                </a:lnTo>
                <a:cubicBezTo>
                  <a:pt x="3102" y="2502"/>
                  <a:pt x="3118" y="2509"/>
                  <a:pt x="3135" y="2512"/>
                </a:cubicBezTo>
                <a:lnTo>
                  <a:pt x="3135" y="2512"/>
                </a:lnTo>
                <a:cubicBezTo>
                  <a:pt x="3160" y="2518"/>
                  <a:pt x="3185" y="2517"/>
                  <a:pt x="3209" y="2510"/>
                </a:cubicBezTo>
                <a:lnTo>
                  <a:pt x="3209" y="2510"/>
                </a:lnTo>
                <a:cubicBezTo>
                  <a:pt x="3255" y="2497"/>
                  <a:pt x="3297" y="2460"/>
                  <a:pt x="3329" y="2405"/>
                </a:cubicBezTo>
                <a:lnTo>
                  <a:pt x="3329" y="2405"/>
                </a:lnTo>
                <a:cubicBezTo>
                  <a:pt x="3357" y="2356"/>
                  <a:pt x="3369" y="2305"/>
                  <a:pt x="3362" y="2261"/>
                </a:cubicBezTo>
                <a:lnTo>
                  <a:pt x="3362" y="2261"/>
                </a:lnTo>
                <a:cubicBezTo>
                  <a:pt x="3360" y="2250"/>
                  <a:pt x="3357" y="2239"/>
                  <a:pt x="3353" y="2229"/>
                </a:cubicBezTo>
                <a:lnTo>
                  <a:pt x="3353" y="2229"/>
                </a:lnTo>
                <a:lnTo>
                  <a:pt x="3352" y="2228"/>
                </a:lnTo>
                <a:lnTo>
                  <a:pt x="3352" y="2228"/>
                </a:lnTo>
                <a:cubicBezTo>
                  <a:pt x="3352" y="2226"/>
                  <a:pt x="3351" y="2225"/>
                  <a:pt x="3351" y="2224"/>
                </a:cubicBezTo>
                <a:lnTo>
                  <a:pt x="3349" y="2222"/>
                </a:lnTo>
                <a:lnTo>
                  <a:pt x="3349" y="2222"/>
                </a:lnTo>
                <a:cubicBezTo>
                  <a:pt x="3349" y="2221"/>
                  <a:pt x="3349" y="2220"/>
                  <a:pt x="3348" y="2219"/>
                </a:cubicBezTo>
                <a:lnTo>
                  <a:pt x="3348" y="2218"/>
                </a:lnTo>
                <a:lnTo>
                  <a:pt x="3348" y="2218"/>
                </a:lnTo>
                <a:lnTo>
                  <a:pt x="3347" y="2217"/>
                </a:lnTo>
                <a:lnTo>
                  <a:pt x="3347" y="2217"/>
                </a:lnTo>
                <a:cubicBezTo>
                  <a:pt x="3347" y="2215"/>
                  <a:pt x="3345" y="2213"/>
                  <a:pt x="3345" y="2211"/>
                </a:cubicBezTo>
                <a:lnTo>
                  <a:pt x="3345" y="2211"/>
                </a:lnTo>
                <a:cubicBezTo>
                  <a:pt x="3332" y="2189"/>
                  <a:pt x="3313" y="2171"/>
                  <a:pt x="3290" y="2156"/>
                </a:cubicBezTo>
                <a:lnTo>
                  <a:pt x="3290" y="2156"/>
                </a:lnTo>
                <a:cubicBezTo>
                  <a:pt x="3288" y="2155"/>
                  <a:pt x="3285" y="2153"/>
                  <a:pt x="3282" y="2151"/>
                </a:cubicBezTo>
                <a:lnTo>
                  <a:pt x="3282" y="2151"/>
                </a:lnTo>
                <a:cubicBezTo>
                  <a:pt x="3263" y="2140"/>
                  <a:pt x="3238" y="2131"/>
                  <a:pt x="3208" y="2123"/>
                </a:cubicBezTo>
                <a:lnTo>
                  <a:pt x="3208" y="2123"/>
                </a:lnTo>
                <a:cubicBezTo>
                  <a:pt x="3176" y="2115"/>
                  <a:pt x="3139" y="2111"/>
                  <a:pt x="3101" y="2108"/>
                </a:cubicBezTo>
                <a:lnTo>
                  <a:pt x="3101" y="2108"/>
                </a:lnTo>
                <a:cubicBezTo>
                  <a:pt x="3065" y="2106"/>
                  <a:pt x="3034" y="2087"/>
                  <a:pt x="3017" y="2056"/>
                </a:cubicBezTo>
                <a:lnTo>
                  <a:pt x="3017" y="2056"/>
                </a:lnTo>
                <a:cubicBezTo>
                  <a:pt x="3016" y="2054"/>
                  <a:pt x="3015" y="2052"/>
                  <a:pt x="3014" y="2051"/>
                </a:cubicBezTo>
                <a:lnTo>
                  <a:pt x="3014" y="2050"/>
                </a:lnTo>
                <a:lnTo>
                  <a:pt x="3014" y="2050"/>
                </a:lnTo>
                <a:cubicBezTo>
                  <a:pt x="3005" y="2030"/>
                  <a:pt x="3002" y="2009"/>
                  <a:pt x="3006" y="1989"/>
                </a:cubicBezTo>
                <a:lnTo>
                  <a:pt x="3006" y="1989"/>
                </a:lnTo>
                <a:cubicBezTo>
                  <a:pt x="3006" y="1987"/>
                  <a:pt x="3007" y="1985"/>
                  <a:pt x="3008" y="1984"/>
                </a:cubicBezTo>
                <a:lnTo>
                  <a:pt x="3324" y="1436"/>
                </a:lnTo>
                <a:lnTo>
                  <a:pt x="2495" y="0"/>
                </a:lnTo>
                <a:lnTo>
                  <a:pt x="831" y="0"/>
                </a:lnTo>
                <a:lnTo>
                  <a:pt x="0" y="1437"/>
                </a:lnTo>
                <a:lnTo>
                  <a:pt x="314" y="1980"/>
                </a:lnTo>
                <a:lnTo>
                  <a:pt x="314" y="1980"/>
                </a:lnTo>
                <a:cubicBezTo>
                  <a:pt x="325" y="1987"/>
                  <a:pt x="337" y="1991"/>
                  <a:pt x="349" y="1991"/>
                </a:cubicBezTo>
                <a:lnTo>
                  <a:pt x="349" y="1991"/>
                </a:lnTo>
                <a:cubicBezTo>
                  <a:pt x="375" y="1993"/>
                  <a:pt x="397" y="1980"/>
                  <a:pt x="412" y="1959"/>
                </a:cubicBezTo>
                <a:lnTo>
                  <a:pt x="412" y="1959"/>
                </a:lnTo>
                <a:cubicBezTo>
                  <a:pt x="456" y="1894"/>
                  <a:pt x="509" y="1840"/>
                  <a:pt x="553" y="1814"/>
                </a:cubicBezTo>
                <a:lnTo>
                  <a:pt x="553" y="1814"/>
                </a:lnTo>
                <a:cubicBezTo>
                  <a:pt x="557" y="1812"/>
                  <a:pt x="560" y="1810"/>
                  <a:pt x="563" y="1809"/>
                </a:cubicBezTo>
                <a:lnTo>
                  <a:pt x="563" y="1809"/>
                </a:lnTo>
                <a:cubicBezTo>
                  <a:pt x="592" y="1794"/>
                  <a:pt x="622" y="1786"/>
                  <a:pt x="653" y="1786"/>
                </a:cubicBezTo>
                <a:lnTo>
                  <a:pt x="653" y="1786"/>
                </a:lnTo>
                <a:lnTo>
                  <a:pt x="653" y="1786"/>
                </a:lnTo>
                <a:cubicBezTo>
                  <a:pt x="656" y="1786"/>
                  <a:pt x="659" y="1786"/>
                  <a:pt x="660" y="1786"/>
                </a:cubicBezTo>
                <a:lnTo>
                  <a:pt x="665" y="1786"/>
                </a:lnTo>
                <a:lnTo>
                  <a:pt x="665" y="1786"/>
                </a:lnTo>
                <a:cubicBezTo>
                  <a:pt x="666" y="1787"/>
                  <a:pt x="667" y="1787"/>
                  <a:pt x="668" y="1787"/>
                </a:cubicBezTo>
                <a:lnTo>
                  <a:pt x="670" y="1787"/>
                </a:lnTo>
                <a:lnTo>
                  <a:pt x="670" y="1787"/>
                </a:lnTo>
                <a:cubicBezTo>
                  <a:pt x="672" y="1787"/>
                  <a:pt x="674" y="1788"/>
                  <a:pt x="676" y="1788"/>
                </a:cubicBezTo>
                <a:lnTo>
                  <a:pt x="678" y="1788"/>
                </a:lnTo>
                <a:lnTo>
                  <a:pt x="678" y="1788"/>
                </a:lnTo>
                <a:cubicBezTo>
                  <a:pt x="691" y="1790"/>
                  <a:pt x="704" y="1793"/>
                  <a:pt x="717" y="1798"/>
                </a:cubicBezTo>
                <a:lnTo>
                  <a:pt x="717" y="1798"/>
                </a:lnTo>
                <a:cubicBezTo>
                  <a:pt x="765" y="1817"/>
                  <a:pt x="811" y="1858"/>
                  <a:pt x="843" y="1914"/>
                </a:cubicBezTo>
                <a:lnTo>
                  <a:pt x="843" y="1914"/>
                </a:lnTo>
                <a:cubicBezTo>
                  <a:pt x="879" y="1977"/>
                  <a:pt x="890" y="2040"/>
                  <a:pt x="877" y="2095"/>
                </a:cubicBezTo>
                <a:lnTo>
                  <a:pt x="877" y="2095"/>
                </a:lnTo>
                <a:cubicBezTo>
                  <a:pt x="869" y="2125"/>
                  <a:pt x="855" y="2152"/>
                  <a:pt x="834" y="2174"/>
                </a:cubicBezTo>
                <a:lnTo>
                  <a:pt x="834" y="2174"/>
                </a:lnTo>
                <a:cubicBezTo>
                  <a:pt x="820" y="2189"/>
                  <a:pt x="803" y="2203"/>
                  <a:pt x="783" y="2214"/>
                </a:cubicBezTo>
                <a:lnTo>
                  <a:pt x="783" y="2214"/>
                </a:lnTo>
                <a:cubicBezTo>
                  <a:pt x="761" y="2228"/>
                  <a:pt x="730" y="2239"/>
                  <a:pt x="693" y="2246"/>
                </a:cubicBezTo>
                <a:lnTo>
                  <a:pt x="693" y="2246"/>
                </a:lnTo>
                <a:cubicBezTo>
                  <a:pt x="660" y="2254"/>
                  <a:pt x="623" y="2260"/>
                  <a:pt x="585" y="2263"/>
                </a:cubicBezTo>
                <a:lnTo>
                  <a:pt x="585" y="2263"/>
                </a:lnTo>
                <a:cubicBezTo>
                  <a:pt x="561" y="2265"/>
                  <a:pt x="539" y="2279"/>
                  <a:pt x="528" y="2300"/>
                </a:cubicBezTo>
                <a:lnTo>
                  <a:pt x="528" y="2300"/>
                </a:lnTo>
                <a:cubicBezTo>
                  <a:pt x="522" y="2311"/>
                  <a:pt x="519" y="2323"/>
                  <a:pt x="520" y="2336"/>
                </a:cubicBezTo>
                <a:lnTo>
                  <a:pt x="835" y="2881"/>
                </a:lnTo>
                <a:lnTo>
                  <a:pt x="2490" y="2882"/>
                </a:lnTo>
                <a:lnTo>
                  <a:pt x="2799" y="2345"/>
                </a:lnTo>
                <a:lnTo>
                  <a:pt x="2799" y="2345"/>
                </a:lnTo>
                <a:cubicBezTo>
                  <a:pt x="2800" y="2344"/>
                  <a:pt x="2801" y="2343"/>
                  <a:pt x="2802" y="2342"/>
                </a:cubicBezTo>
                <a:lnTo>
                  <a:pt x="2802" y="2342"/>
                </a:lnTo>
                <a:cubicBezTo>
                  <a:pt x="2804" y="2339"/>
                  <a:pt x="2807" y="2338"/>
                  <a:pt x="2810" y="2336"/>
                </a:cubicBezTo>
                <a:lnTo>
                  <a:pt x="2811" y="2334"/>
                </a:lnTo>
                <a:lnTo>
                  <a:pt x="2811" y="2334"/>
                </a:lnTo>
                <a:cubicBezTo>
                  <a:pt x="2812" y="2332"/>
                  <a:pt x="2814" y="2330"/>
                  <a:pt x="2815" y="2329"/>
                </a:cubicBezTo>
              </a:path>
            </a:pathLst>
          </a:custGeom>
          <a:solidFill>
            <a:srgbClr val="ED7D31"/>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653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17" name="Freeform 5">
            <a:extLst>
              <a:ext uri="{FF2B5EF4-FFF2-40B4-BE49-F238E27FC236}">
                <a16:creationId xmlns:a16="http://schemas.microsoft.com/office/drawing/2014/main" id="{BDC25026-6CDB-7A0A-F9D4-B6A26FB6C4C4}"/>
              </a:ext>
            </a:extLst>
          </p:cNvPr>
          <p:cNvSpPr>
            <a:spLocks noChangeArrowheads="1"/>
          </p:cNvSpPr>
          <p:nvPr/>
        </p:nvSpPr>
        <p:spPr bwMode="auto">
          <a:xfrm>
            <a:off x="5833048" y="2521877"/>
            <a:ext cx="2232000" cy="1908000"/>
          </a:xfrm>
          <a:custGeom>
            <a:avLst/>
            <a:gdLst>
              <a:gd name="T0" fmla="*/ 2814 w 3368"/>
              <a:gd name="T1" fmla="*/ 2329 h 2883"/>
              <a:gd name="T2" fmla="*/ 2864 w 3368"/>
              <a:gd name="T3" fmla="*/ 2311 h 2883"/>
              <a:gd name="T4" fmla="*/ 2869 w 3368"/>
              <a:gd name="T5" fmla="*/ 2310 h 2883"/>
              <a:gd name="T6" fmla="*/ 2872 w 3368"/>
              <a:gd name="T7" fmla="*/ 2310 h 2883"/>
              <a:gd name="T8" fmla="*/ 2955 w 3368"/>
              <a:gd name="T9" fmla="*/ 2356 h 2883"/>
              <a:gd name="T10" fmla="*/ 3083 w 3368"/>
              <a:gd name="T11" fmla="*/ 2492 h 2883"/>
              <a:gd name="T12" fmla="*/ 3133 w 3368"/>
              <a:gd name="T13" fmla="*/ 2512 h 2883"/>
              <a:gd name="T14" fmla="*/ 3207 w 3368"/>
              <a:gd name="T15" fmla="*/ 2510 h 2883"/>
              <a:gd name="T16" fmla="*/ 3327 w 3368"/>
              <a:gd name="T17" fmla="*/ 2406 h 2883"/>
              <a:gd name="T18" fmla="*/ 3360 w 3368"/>
              <a:gd name="T19" fmla="*/ 2261 h 2883"/>
              <a:gd name="T20" fmla="*/ 3351 w 3368"/>
              <a:gd name="T21" fmla="*/ 2229 h 2883"/>
              <a:gd name="T22" fmla="*/ 3351 w 3368"/>
              <a:gd name="T23" fmla="*/ 2228 h 2883"/>
              <a:gd name="T24" fmla="*/ 3349 w 3368"/>
              <a:gd name="T25" fmla="*/ 2224 h 2883"/>
              <a:gd name="T26" fmla="*/ 3347 w 3368"/>
              <a:gd name="T27" fmla="*/ 2223 h 2883"/>
              <a:gd name="T28" fmla="*/ 3345 w 3368"/>
              <a:gd name="T29" fmla="*/ 2217 h 2883"/>
              <a:gd name="T30" fmla="*/ 3343 w 3368"/>
              <a:gd name="T31" fmla="*/ 2211 h 2883"/>
              <a:gd name="T32" fmla="*/ 3332 w 3368"/>
              <a:gd name="T33" fmla="*/ 2196 h 2883"/>
              <a:gd name="T34" fmla="*/ 3330 w 3368"/>
              <a:gd name="T35" fmla="*/ 2194 h 2883"/>
              <a:gd name="T36" fmla="*/ 3326 w 3368"/>
              <a:gd name="T37" fmla="*/ 2189 h 2883"/>
              <a:gd name="T38" fmla="*/ 3284 w 3368"/>
              <a:gd name="T39" fmla="*/ 2156 h 2883"/>
              <a:gd name="T40" fmla="*/ 3099 w 3368"/>
              <a:gd name="T41" fmla="*/ 2114 h 2883"/>
              <a:gd name="T42" fmla="*/ 3015 w 3368"/>
              <a:gd name="T43" fmla="*/ 2061 h 2883"/>
              <a:gd name="T44" fmla="*/ 3013 w 3368"/>
              <a:gd name="T45" fmla="*/ 2056 h 2883"/>
              <a:gd name="T46" fmla="*/ 3012 w 3368"/>
              <a:gd name="T47" fmla="*/ 2055 h 2883"/>
              <a:gd name="T48" fmla="*/ 3004 w 3368"/>
              <a:gd name="T49" fmla="*/ 1994 h 2883"/>
              <a:gd name="T50" fmla="*/ 3324 w 3368"/>
              <a:gd name="T51" fmla="*/ 1440 h 2883"/>
              <a:gd name="T52" fmla="*/ 3324 w 3368"/>
              <a:gd name="T53" fmla="*/ 1439 h 2883"/>
              <a:gd name="T54" fmla="*/ 829 w 3368"/>
              <a:gd name="T55" fmla="*/ 0 h 2883"/>
              <a:gd name="T56" fmla="*/ 316 w 3368"/>
              <a:gd name="T57" fmla="*/ 1982 h 2883"/>
              <a:gd name="T58" fmla="*/ 337 w 3368"/>
              <a:gd name="T59" fmla="*/ 1991 h 2883"/>
              <a:gd name="T60" fmla="*/ 347 w 3368"/>
              <a:gd name="T61" fmla="*/ 1992 h 2883"/>
              <a:gd name="T62" fmla="*/ 347 w 3368"/>
              <a:gd name="T63" fmla="*/ 1992 h 2883"/>
              <a:gd name="T64" fmla="*/ 410 w 3368"/>
              <a:gd name="T65" fmla="*/ 1960 h 2883"/>
              <a:gd name="T66" fmla="*/ 504 w 3368"/>
              <a:gd name="T67" fmla="*/ 1850 h 2883"/>
              <a:gd name="T68" fmla="*/ 550 w 3368"/>
              <a:gd name="T69" fmla="*/ 1815 h 2883"/>
              <a:gd name="T70" fmla="*/ 598 w 3368"/>
              <a:gd name="T71" fmla="*/ 1794 h 2883"/>
              <a:gd name="T72" fmla="*/ 651 w 3368"/>
              <a:gd name="T73" fmla="*/ 1786 h 2883"/>
              <a:gd name="T74" fmla="*/ 662 w 3368"/>
              <a:gd name="T75" fmla="*/ 1787 h 2883"/>
              <a:gd name="T76" fmla="*/ 666 w 3368"/>
              <a:gd name="T77" fmla="*/ 1787 h 2883"/>
              <a:gd name="T78" fmla="*/ 668 w 3368"/>
              <a:gd name="T79" fmla="*/ 1787 h 2883"/>
              <a:gd name="T80" fmla="*/ 674 w 3368"/>
              <a:gd name="T81" fmla="*/ 1788 h 2883"/>
              <a:gd name="T82" fmla="*/ 675 w 3368"/>
              <a:gd name="T83" fmla="*/ 1788 h 2883"/>
              <a:gd name="T84" fmla="*/ 715 w 3368"/>
              <a:gd name="T85" fmla="*/ 1799 h 2883"/>
              <a:gd name="T86" fmla="*/ 841 w 3368"/>
              <a:gd name="T87" fmla="*/ 1914 h 2883"/>
              <a:gd name="T88" fmla="*/ 874 w 3368"/>
              <a:gd name="T89" fmla="*/ 2096 h 2883"/>
              <a:gd name="T90" fmla="*/ 832 w 3368"/>
              <a:gd name="T91" fmla="*/ 2175 h 2883"/>
              <a:gd name="T92" fmla="*/ 781 w 3368"/>
              <a:gd name="T93" fmla="*/ 2214 h 2883"/>
              <a:gd name="T94" fmla="*/ 583 w 3368"/>
              <a:gd name="T95" fmla="*/ 2261 h 2883"/>
              <a:gd name="T96" fmla="*/ 525 w 3368"/>
              <a:gd name="T97" fmla="*/ 2298 h 2883"/>
              <a:gd name="T98" fmla="*/ 524 w 3368"/>
              <a:gd name="T99" fmla="*/ 2299 h 2883"/>
              <a:gd name="T100" fmla="*/ 523 w 3368"/>
              <a:gd name="T101" fmla="*/ 2302 h 2883"/>
              <a:gd name="T102" fmla="*/ 521 w 3368"/>
              <a:gd name="T103" fmla="*/ 2305 h 2883"/>
              <a:gd name="T104" fmla="*/ 836 w 3368"/>
              <a:gd name="T105" fmla="*/ 2882 h 2883"/>
              <a:gd name="T106" fmla="*/ 2798 w 3368"/>
              <a:gd name="T107" fmla="*/ 2351 h 2883"/>
              <a:gd name="T108" fmla="*/ 2801 w 3368"/>
              <a:gd name="T109" fmla="*/ 2347 h 2883"/>
              <a:gd name="T110" fmla="*/ 2802 w 3368"/>
              <a:gd name="T111" fmla="*/ 2346 h 2883"/>
              <a:gd name="T112" fmla="*/ 2809 w 3368"/>
              <a:gd name="T113" fmla="*/ 2334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68" h="2883">
                <a:moveTo>
                  <a:pt x="2814" y="2329"/>
                </a:moveTo>
                <a:lnTo>
                  <a:pt x="2814" y="2329"/>
                </a:lnTo>
                <a:cubicBezTo>
                  <a:pt x="2828" y="2319"/>
                  <a:pt x="2845" y="2312"/>
                  <a:pt x="2863" y="2311"/>
                </a:cubicBezTo>
                <a:lnTo>
                  <a:pt x="2864" y="2311"/>
                </a:lnTo>
                <a:lnTo>
                  <a:pt x="2864" y="2311"/>
                </a:lnTo>
                <a:cubicBezTo>
                  <a:pt x="2866" y="2310"/>
                  <a:pt x="2868" y="2310"/>
                  <a:pt x="2869" y="2310"/>
                </a:cubicBezTo>
                <a:lnTo>
                  <a:pt x="2869" y="2310"/>
                </a:lnTo>
                <a:cubicBezTo>
                  <a:pt x="2870" y="2310"/>
                  <a:pt x="2871" y="2310"/>
                  <a:pt x="2872" y="2310"/>
                </a:cubicBezTo>
                <a:lnTo>
                  <a:pt x="2872" y="2310"/>
                </a:lnTo>
                <a:cubicBezTo>
                  <a:pt x="2906" y="2310"/>
                  <a:pt x="2937" y="2327"/>
                  <a:pt x="2955" y="2356"/>
                </a:cubicBezTo>
                <a:lnTo>
                  <a:pt x="2955" y="2356"/>
                </a:lnTo>
                <a:cubicBezTo>
                  <a:pt x="2997" y="2419"/>
                  <a:pt x="3044" y="2470"/>
                  <a:pt x="3083" y="2492"/>
                </a:cubicBezTo>
                <a:lnTo>
                  <a:pt x="3083" y="2492"/>
                </a:lnTo>
                <a:cubicBezTo>
                  <a:pt x="3100" y="2502"/>
                  <a:pt x="3116" y="2509"/>
                  <a:pt x="3133" y="2512"/>
                </a:cubicBezTo>
                <a:lnTo>
                  <a:pt x="3133" y="2512"/>
                </a:lnTo>
                <a:cubicBezTo>
                  <a:pt x="3158" y="2518"/>
                  <a:pt x="3183" y="2517"/>
                  <a:pt x="3207" y="2510"/>
                </a:cubicBezTo>
                <a:lnTo>
                  <a:pt x="3207" y="2510"/>
                </a:lnTo>
                <a:cubicBezTo>
                  <a:pt x="3253" y="2497"/>
                  <a:pt x="3295" y="2460"/>
                  <a:pt x="3327" y="2406"/>
                </a:cubicBezTo>
                <a:lnTo>
                  <a:pt x="3327" y="2406"/>
                </a:lnTo>
                <a:cubicBezTo>
                  <a:pt x="3355" y="2357"/>
                  <a:pt x="3367" y="2305"/>
                  <a:pt x="3360" y="2261"/>
                </a:cubicBezTo>
                <a:lnTo>
                  <a:pt x="3360" y="2261"/>
                </a:lnTo>
                <a:cubicBezTo>
                  <a:pt x="3358" y="2250"/>
                  <a:pt x="3355" y="2240"/>
                  <a:pt x="3351" y="2229"/>
                </a:cubicBezTo>
                <a:lnTo>
                  <a:pt x="3351" y="2229"/>
                </a:lnTo>
                <a:lnTo>
                  <a:pt x="3351" y="2228"/>
                </a:lnTo>
                <a:lnTo>
                  <a:pt x="3351" y="2228"/>
                </a:lnTo>
                <a:cubicBezTo>
                  <a:pt x="3350" y="2226"/>
                  <a:pt x="3349" y="2225"/>
                  <a:pt x="3349" y="2224"/>
                </a:cubicBezTo>
                <a:lnTo>
                  <a:pt x="3347" y="2223"/>
                </a:lnTo>
                <a:lnTo>
                  <a:pt x="3347" y="2223"/>
                </a:lnTo>
                <a:cubicBezTo>
                  <a:pt x="3347" y="2221"/>
                  <a:pt x="3347" y="2221"/>
                  <a:pt x="3346" y="2219"/>
                </a:cubicBezTo>
                <a:lnTo>
                  <a:pt x="3345" y="2217"/>
                </a:lnTo>
                <a:lnTo>
                  <a:pt x="3345" y="2217"/>
                </a:lnTo>
                <a:cubicBezTo>
                  <a:pt x="3345" y="2215"/>
                  <a:pt x="3343" y="2213"/>
                  <a:pt x="3343" y="2211"/>
                </a:cubicBezTo>
                <a:lnTo>
                  <a:pt x="3343" y="2211"/>
                </a:lnTo>
                <a:cubicBezTo>
                  <a:pt x="3340" y="2206"/>
                  <a:pt x="3336" y="2201"/>
                  <a:pt x="3332" y="2196"/>
                </a:cubicBezTo>
                <a:lnTo>
                  <a:pt x="3332" y="2196"/>
                </a:lnTo>
                <a:cubicBezTo>
                  <a:pt x="3332" y="2195"/>
                  <a:pt x="3331" y="2195"/>
                  <a:pt x="3330" y="2194"/>
                </a:cubicBezTo>
                <a:lnTo>
                  <a:pt x="3330" y="2194"/>
                </a:lnTo>
                <a:cubicBezTo>
                  <a:pt x="3329" y="2192"/>
                  <a:pt x="3327" y="2190"/>
                  <a:pt x="3326" y="2189"/>
                </a:cubicBezTo>
                <a:lnTo>
                  <a:pt x="3326" y="2189"/>
                </a:lnTo>
                <a:cubicBezTo>
                  <a:pt x="3314" y="2177"/>
                  <a:pt x="3300" y="2166"/>
                  <a:pt x="3284" y="2156"/>
                </a:cubicBezTo>
                <a:lnTo>
                  <a:pt x="3284" y="2156"/>
                </a:lnTo>
                <a:cubicBezTo>
                  <a:pt x="3245" y="2134"/>
                  <a:pt x="3176" y="2118"/>
                  <a:pt x="3099" y="2114"/>
                </a:cubicBezTo>
                <a:lnTo>
                  <a:pt x="3099" y="2114"/>
                </a:lnTo>
                <a:cubicBezTo>
                  <a:pt x="3064" y="2112"/>
                  <a:pt x="3033" y="2092"/>
                  <a:pt x="3015" y="2061"/>
                </a:cubicBezTo>
                <a:lnTo>
                  <a:pt x="3015" y="2061"/>
                </a:lnTo>
                <a:cubicBezTo>
                  <a:pt x="3015" y="2059"/>
                  <a:pt x="3014" y="2058"/>
                  <a:pt x="3013" y="2056"/>
                </a:cubicBezTo>
                <a:lnTo>
                  <a:pt x="3012" y="2055"/>
                </a:lnTo>
                <a:lnTo>
                  <a:pt x="3012" y="2055"/>
                </a:lnTo>
                <a:cubicBezTo>
                  <a:pt x="3004" y="2035"/>
                  <a:pt x="3001" y="2015"/>
                  <a:pt x="3004" y="1994"/>
                </a:cubicBezTo>
                <a:lnTo>
                  <a:pt x="3004" y="1994"/>
                </a:lnTo>
                <a:cubicBezTo>
                  <a:pt x="3005" y="1993"/>
                  <a:pt x="3006" y="1991"/>
                  <a:pt x="3006" y="1989"/>
                </a:cubicBezTo>
                <a:lnTo>
                  <a:pt x="3324" y="1440"/>
                </a:lnTo>
                <a:lnTo>
                  <a:pt x="3324" y="1440"/>
                </a:lnTo>
                <a:cubicBezTo>
                  <a:pt x="3324" y="1439"/>
                  <a:pt x="3324" y="1439"/>
                  <a:pt x="3324" y="1439"/>
                </a:cubicBezTo>
                <a:lnTo>
                  <a:pt x="2493" y="0"/>
                </a:lnTo>
                <a:lnTo>
                  <a:pt x="829" y="0"/>
                </a:lnTo>
                <a:lnTo>
                  <a:pt x="0" y="1434"/>
                </a:lnTo>
                <a:lnTo>
                  <a:pt x="316" y="1982"/>
                </a:lnTo>
                <a:lnTo>
                  <a:pt x="316" y="1982"/>
                </a:lnTo>
                <a:cubicBezTo>
                  <a:pt x="323" y="1986"/>
                  <a:pt x="330" y="1989"/>
                  <a:pt x="337" y="1991"/>
                </a:cubicBezTo>
                <a:lnTo>
                  <a:pt x="337" y="1991"/>
                </a:lnTo>
                <a:cubicBezTo>
                  <a:pt x="340" y="1991"/>
                  <a:pt x="344" y="1992"/>
                  <a:pt x="347" y="1992"/>
                </a:cubicBezTo>
                <a:lnTo>
                  <a:pt x="347" y="1992"/>
                </a:lnTo>
                <a:lnTo>
                  <a:pt x="347" y="1992"/>
                </a:lnTo>
                <a:cubicBezTo>
                  <a:pt x="372" y="1993"/>
                  <a:pt x="395" y="1981"/>
                  <a:pt x="410" y="1960"/>
                </a:cubicBezTo>
                <a:lnTo>
                  <a:pt x="410" y="1960"/>
                </a:lnTo>
                <a:cubicBezTo>
                  <a:pt x="439" y="1917"/>
                  <a:pt x="472" y="1879"/>
                  <a:pt x="504" y="1850"/>
                </a:cubicBezTo>
                <a:lnTo>
                  <a:pt x="504" y="1850"/>
                </a:lnTo>
                <a:cubicBezTo>
                  <a:pt x="520" y="1835"/>
                  <a:pt x="536" y="1823"/>
                  <a:pt x="550" y="1815"/>
                </a:cubicBezTo>
                <a:lnTo>
                  <a:pt x="550" y="1815"/>
                </a:lnTo>
                <a:cubicBezTo>
                  <a:pt x="566" y="1806"/>
                  <a:pt x="581" y="1799"/>
                  <a:pt x="598" y="1794"/>
                </a:cubicBezTo>
                <a:lnTo>
                  <a:pt x="598" y="1794"/>
                </a:lnTo>
                <a:cubicBezTo>
                  <a:pt x="616" y="1789"/>
                  <a:pt x="633" y="1786"/>
                  <a:pt x="651" y="1786"/>
                </a:cubicBezTo>
                <a:lnTo>
                  <a:pt x="651" y="1786"/>
                </a:lnTo>
                <a:cubicBezTo>
                  <a:pt x="654" y="1786"/>
                  <a:pt x="656" y="1786"/>
                  <a:pt x="658" y="1786"/>
                </a:cubicBezTo>
                <a:lnTo>
                  <a:pt x="662" y="1787"/>
                </a:lnTo>
                <a:lnTo>
                  <a:pt x="662" y="1787"/>
                </a:lnTo>
                <a:cubicBezTo>
                  <a:pt x="664" y="1787"/>
                  <a:pt x="665" y="1787"/>
                  <a:pt x="666" y="1787"/>
                </a:cubicBezTo>
                <a:lnTo>
                  <a:pt x="668" y="1787"/>
                </a:lnTo>
                <a:lnTo>
                  <a:pt x="668" y="1787"/>
                </a:lnTo>
                <a:cubicBezTo>
                  <a:pt x="670" y="1788"/>
                  <a:pt x="672" y="1788"/>
                  <a:pt x="674" y="1788"/>
                </a:cubicBezTo>
                <a:lnTo>
                  <a:pt x="674" y="1788"/>
                </a:lnTo>
                <a:cubicBezTo>
                  <a:pt x="674" y="1788"/>
                  <a:pt x="674" y="1788"/>
                  <a:pt x="675" y="1788"/>
                </a:cubicBezTo>
                <a:lnTo>
                  <a:pt x="675" y="1788"/>
                </a:lnTo>
                <a:cubicBezTo>
                  <a:pt x="689" y="1790"/>
                  <a:pt x="702" y="1794"/>
                  <a:pt x="715" y="1799"/>
                </a:cubicBezTo>
                <a:lnTo>
                  <a:pt x="715" y="1799"/>
                </a:lnTo>
                <a:cubicBezTo>
                  <a:pt x="764" y="1817"/>
                  <a:pt x="809" y="1858"/>
                  <a:pt x="841" y="1914"/>
                </a:cubicBezTo>
                <a:lnTo>
                  <a:pt x="841" y="1914"/>
                </a:lnTo>
                <a:cubicBezTo>
                  <a:pt x="877" y="1977"/>
                  <a:pt x="888" y="2040"/>
                  <a:pt x="874" y="2096"/>
                </a:cubicBezTo>
                <a:lnTo>
                  <a:pt x="874" y="2096"/>
                </a:lnTo>
                <a:cubicBezTo>
                  <a:pt x="867" y="2125"/>
                  <a:pt x="853" y="2151"/>
                  <a:pt x="832" y="2175"/>
                </a:cubicBezTo>
                <a:lnTo>
                  <a:pt x="832" y="2175"/>
                </a:lnTo>
                <a:cubicBezTo>
                  <a:pt x="818" y="2190"/>
                  <a:pt x="801" y="2203"/>
                  <a:pt x="781" y="2214"/>
                </a:cubicBezTo>
                <a:lnTo>
                  <a:pt x="781" y="2214"/>
                </a:lnTo>
                <a:cubicBezTo>
                  <a:pt x="739" y="2239"/>
                  <a:pt x="664" y="2257"/>
                  <a:pt x="583" y="2261"/>
                </a:cubicBezTo>
                <a:lnTo>
                  <a:pt x="583" y="2261"/>
                </a:lnTo>
                <a:cubicBezTo>
                  <a:pt x="558" y="2262"/>
                  <a:pt x="537" y="2276"/>
                  <a:pt x="525" y="2298"/>
                </a:cubicBezTo>
                <a:lnTo>
                  <a:pt x="525" y="2298"/>
                </a:lnTo>
                <a:lnTo>
                  <a:pt x="524" y="2299"/>
                </a:lnTo>
                <a:lnTo>
                  <a:pt x="524" y="2299"/>
                </a:lnTo>
                <a:cubicBezTo>
                  <a:pt x="523" y="2301"/>
                  <a:pt x="523" y="2301"/>
                  <a:pt x="523" y="2302"/>
                </a:cubicBezTo>
                <a:lnTo>
                  <a:pt x="523" y="2302"/>
                </a:lnTo>
                <a:cubicBezTo>
                  <a:pt x="522" y="2303"/>
                  <a:pt x="522" y="2304"/>
                  <a:pt x="521" y="2305"/>
                </a:cubicBezTo>
                <a:lnTo>
                  <a:pt x="521" y="2305"/>
                </a:lnTo>
                <a:cubicBezTo>
                  <a:pt x="518" y="2313"/>
                  <a:pt x="517" y="2322"/>
                  <a:pt x="518" y="2331"/>
                </a:cubicBezTo>
                <a:lnTo>
                  <a:pt x="836" y="2882"/>
                </a:lnTo>
                <a:lnTo>
                  <a:pt x="2491" y="2882"/>
                </a:lnTo>
                <a:lnTo>
                  <a:pt x="2798" y="2351"/>
                </a:lnTo>
                <a:lnTo>
                  <a:pt x="2798" y="2351"/>
                </a:lnTo>
                <a:cubicBezTo>
                  <a:pt x="2798" y="2349"/>
                  <a:pt x="2800" y="2348"/>
                  <a:pt x="2801" y="2347"/>
                </a:cubicBezTo>
                <a:lnTo>
                  <a:pt x="2801" y="2347"/>
                </a:lnTo>
                <a:cubicBezTo>
                  <a:pt x="2801" y="2346"/>
                  <a:pt x="2801" y="2346"/>
                  <a:pt x="2802" y="2346"/>
                </a:cubicBezTo>
                <a:lnTo>
                  <a:pt x="2809" y="2334"/>
                </a:lnTo>
                <a:lnTo>
                  <a:pt x="2809" y="2334"/>
                </a:lnTo>
                <a:cubicBezTo>
                  <a:pt x="2810" y="2332"/>
                  <a:pt x="2812" y="2330"/>
                  <a:pt x="2814" y="2329"/>
                </a:cubicBezTo>
              </a:path>
            </a:pathLst>
          </a:custGeom>
          <a:solidFill>
            <a:srgbClr val="FFC000"/>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6530" b="0" i="0" u="none" strike="noStrike" kern="0" cap="none" spc="0" normalizeH="0" baseline="0" noProof="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18" name="TextBox 5">
            <a:extLst>
              <a:ext uri="{FF2B5EF4-FFF2-40B4-BE49-F238E27FC236}">
                <a16:creationId xmlns:a16="http://schemas.microsoft.com/office/drawing/2014/main" id="{90A8BE2F-BA05-A020-093C-AB64171C83AC}"/>
              </a:ext>
            </a:extLst>
          </p:cNvPr>
          <p:cNvSpPr txBox="1"/>
          <p:nvPr/>
        </p:nvSpPr>
        <p:spPr>
          <a:xfrm>
            <a:off x="748316" y="1963538"/>
            <a:ext cx="2232000" cy="861774"/>
          </a:xfrm>
          <a:prstGeom prst="rect">
            <a:avLst/>
          </a:prstGeom>
          <a:noFill/>
        </p:spPr>
        <p:txBody>
          <a:bodyPr wrap="square" rtlCol="0" anchor="t">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Piattaforma a supporto </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del percorso </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formativo</a:t>
            </a:r>
            <a:endParaRPr kumimoji="0" lang="en-US"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endParaRPr>
          </a:p>
        </p:txBody>
      </p:sp>
      <p:sp>
        <p:nvSpPr>
          <p:cNvPr id="19" name="TextBox 6">
            <a:extLst>
              <a:ext uri="{FF2B5EF4-FFF2-40B4-BE49-F238E27FC236}">
                <a16:creationId xmlns:a16="http://schemas.microsoft.com/office/drawing/2014/main" id="{61BB6413-A9CB-804A-54FF-A0C737EC0663}"/>
              </a:ext>
            </a:extLst>
          </p:cNvPr>
          <p:cNvSpPr txBox="1"/>
          <p:nvPr/>
        </p:nvSpPr>
        <p:spPr>
          <a:xfrm>
            <a:off x="748316" y="1566069"/>
            <a:ext cx="2270552" cy="400110"/>
          </a:xfrm>
          <a:prstGeom prst="rect">
            <a:avLst/>
          </a:prstGeom>
          <a:noFill/>
        </p:spPr>
        <p:txBody>
          <a:bodyPr wrap="square" rtlCol="0" anchor="b">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E-Learning</a:t>
            </a:r>
          </a:p>
        </p:txBody>
      </p:sp>
      <p:sp>
        <p:nvSpPr>
          <p:cNvPr id="20" name="TextBox 7">
            <a:extLst>
              <a:ext uri="{FF2B5EF4-FFF2-40B4-BE49-F238E27FC236}">
                <a16:creationId xmlns:a16="http://schemas.microsoft.com/office/drawing/2014/main" id="{9264ADEC-BD82-1412-6681-36CCEC188D60}"/>
              </a:ext>
            </a:extLst>
          </p:cNvPr>
          <p:cNvSpPr txBox="1"/>
          <p:nvPr/>
        </p:nvSpPr>
        <p:spPr>
          <a:xfrm>
            <a:off x="2348992" y="5744142"/>
            <a:ext cx="2495254" cy="830997"/>
          </a:xfrm>
          <a:prstGeom prst="rect">
            <a:avLst/>
          </a:prstGeom>
          <a:noFill/>
        </p:spPr>
        <p:txBody>
          <a:bodyPr wrap="square" rtlCol="0" anchor="t">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Piattaforma di simulazione all’esame a disposizione di ciascun candidato </a:t>
            </a:r>
          </a:p>
        </p:txBody>
      </p:sp>
      <p:sp>
        <p:nvSpPr>
          <p:cNvPr id="21" name="TextBox 8">
            <a:extLst>
              <a:ext uri="{FF2B5EF4-FFF2-40B4-BE49-F238E27FC236}">
                <a16:creationId xmlns:a16="http://schemas.microsoft.com/office/drawing/2014/main" id="{9A2870A5-AC85-4258-779C-F650F09497D8}"/>
              </a:ext>
            </a:extLst>
          </p:cNvPr>
          <p:cNvSpPr txBox="1"/>
          <p:nvPr/>
        </p:nvSpPr>
        <p:spPr>
          <a:xfrm>
            <a:off x="2811189" y="5090637"/>
            <a:ext cx="1574021" cy="707886"/>
          </a:xfrm>
          <a:prstGeom prst="rect">
            <a:avLst/>
          </a:prstGeom>
          <a:noFill/>
        </p:spPr>
        <p:txBody>
          <a:bodyPr wrap="none" rtlCol="0" anchor="b">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err="1">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Piattaforma</a:t>
            </a: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 </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err="1">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esercitativa</a:t>
            </a: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 </a:t>
            </a:r>
          </a:p>
        </p:txBody>
      </p:sp>
      <p:sp>
        <p:nvSpPr>
          <p:cNvPr id="22" name="TextBox 9">
            <a:extLst>
              <a:ext uri="{FF2B5EF4-FFF2-40B4-BE49-F238E27FC236}">
                <a16:creationId xmlns:a16="http://schemas.microsoft.com/office/drawing/2014/main" id="{75390C9D-FFF0-0AE0-184C-1E7746B17897}"/>
              </a:ext>
            </a:extLst>
          </p:cNvPr>
          <p:cNvSpPr txBox="1"/>
          <p:nvPr/>
        </p:nvSpPr>
        <p:spPr>
          <a:xfrm>
            <a:off x="4096134" y="1969346"/>
            <a:ext cx="2400392" cy="830997"/>
          </a:xfrm>
          <a:prstGeom prst="rect">
            <a:avLst/>
          </a:prstGeom>
          <a:noFill/>
        </p:spPr>
        <p:txBody>
          <a:bodyPr wrap="square" rtlCol="0" anchor="t">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Per la verifica ed il ripasso </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individuale</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(monitoraggio)</a:t>
            </a:r>
          </a:p>
        </p:txBody>
      </p:sp>
      <p:sp>
        <p:nvSpPr>
          <p:cNvPr id="23" name="TextBox 10">
            <a:extLst>
              <a:ext uri="{FF2B5EF4-FFF2-40B4-BE49-F238E27FC236}">
                <a16:creationId xmlns:a16="http://schemas.microsoft.com/office/drawing/2014/main" id="{1BDAD531-50DB-B3F6-0369-4CF4E3C5AB06}"/>
              </a:ext>
            </a:extLst>
          </p:cNvPr>
          <p:cNvSpPr txBox="1"/>
          <p:nvPr/>
        </p:nvSpPr>
        <p:spPr>
          <a:xfrm>
            <a:off x="4160082" y="1564884"/>
            <a:ext cx="2232000" cy="400110"/>
          </a:xfrm>
          <a:prstGeom prst="rect">
            <a:avLst/>
          </a:prstGeom>
          <a:noFill/>
        </p:spPr>
        <p:txBody>
          <a:bodyPr wrap="square" rtlCol="0" anchor="b">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Test online </a:t>
            </a:r>
          </a:p>
        </p:txBody>
      </p:sp>
      <p:sp>
        <p:nvSpPr>
          <p:cNvPr id="24" name="TextBox 12">
            <a:extLst>
              <a:ext uri="{FF2B5EF4-FFF2-40B4-BE49-F238E27FC236}">
                <a16:creationId xmlns:a16="http://schemas.microsoft.com/office/drawing/2014/main" id="{FC0F6EF5-A64F-3218-F251-4C9FE94466EA}"/>
              </a:ext>
            </a:extLst>
          </p:cNvPr>
          <p:cNvSpPr txBox="1"/>
          <p:nvPr/>
        </p:nvSpPr>
        <p:spPr>
          <a:xfrm>
            <a:off x="5690653" y="5738727"/>
            <a:ext cx="2529465" cy="830997"/>
          </a:xfrm>
          <a:prstGeom prst="rect">
            <a:avLst/>
          </a:prstGeom>
          <a:noFill/>
        </p:spPr>
        <p:txBody>
          <a:bodyPr wrap="square" rtlCol="0" anchor="t">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Raccolta di domande di preparazione all’esame predisposta da Teseo</a:t>
            </a:r>
          </a:p>
        </p:txBody>
      </p:sp>
      <p:sp>
        <p:nvSpPr>
          <p:cNvPr id="25" name="TextBox 13">
            <a:extLst>
              <a:ext uri="{FF2B5EF4-FFF2-40B4-BE49-F238E27FC236}">
                <a16:creationId xmlns:a16="http://schemas.microsoft.com/office/drawing/2014/main" id="{8855776E-B7D8-AEDA-513A-456978EC7D75}"/>
              </a:ext>
            </a:extLst>
          </p:cNvPr>
          <p:cNvSpPr txBox="1"/>
          <p:nvPr/>
        </p:nvSpPr>
        <p:spPr>
          <a:xfrm>
            <a:off x="6333720" y="5074873"/>
            <a:ext cx="1330557" cy="707886"/>
          </a:xfrm>
          <a:prstGeom prst="rect">
            <a:avLst/>
          </a:prstGeom>
          <a:noFill/>
        </p:spPr>
        <p:txBody>
          <a:bodyPr wrap="none" rtlCol="0" anchor="b">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Database </a:t>
            </a:r>
          </a:p>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err="1">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domande</a:t>
            </a:r>
            <a:endPar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endParaRPr>
          </a:p>
        </p:txBody>
      </p:sp>
      <p:sp>
        <p:nvSpPr>
          <p:cNvPr id="26" name="TextBox 15">
            <a:extLst>
              <a:ext uri="{FF2B5EF4-FFF2-40B4-BE49-F238E27FC236}">
                <a16:creationId xmlns:a16="http://schemas.microsoft.com/office/drawing/2014/main" id="{76971DAC-EA9E-DF5C-D36B-2BA573222F19}"/>
              </a:ext>
            </a:extLst>
          </p:cNvPr>
          <p:cNvSpPr txBox="1"/>
          <p:nvPr/>
        </p:nvSpPr>
        <p:spPr>
          <a:xfrm>
            <a:off x="7283289" y="1565951"/>
            <a:ext cx="2661392" cy="400110"/>
          </a:xfrm>
          <a:prstGeom prst="rect">
            <a:avLst/>
          </a:prstGeom>
          <a:noFill/>
        </p:spPr>
        <p:txBody>
          <a:bodyPr wrap="square" rtlCol="0" anchor="b">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err="1">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Assistenza</a:t>
            </a: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 a </a:t>
            </a:r>
            <a:r>
              <a:rPr kumimoji="0" lang="en-US" sz="2000" b="1" i="0" u="none" strike="noStrike" kern="1200" cap="none" spc="-30" normalizeH="0" baseline="0" noProof="0" dirty="0" err="1">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distanza</a:t>
            </a: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 </a:t>
            </a:r>
          </a:p>
        </p:txBody>
      </p:sp>
      <p:sp>
        <p:nvSpPr>
          <p:cNvPr id="27" name="Freeform 5">
            <a:extLst>
              <a:ext uri="{FF2B5EF4-FFF2-40B4-BE49-F238E27FC236}">
                <a16:creationId xmlns:a16="http://schemas.microsoft.com/office/drawing/2014/main" id="{0BC4930C-002B-D5D0-D965-5D70399C11F2}"/>
              </a:ext>
            </a:extLst>
          </p:cNvPr>
          <p:cNvSpPr>
            <a:spLocks noChangeArrowheads="1"/>
          </p:cNvSpPr>
          <p:nvPr/>
        </p:nvSpPr>
        <p:spPr bwMode="auto">
          <a:xfrm>
            <a:off x="9158416" y="2533882"/>
            <a:ext cx="2232000" cy="1908000"/>
          </a:xfrm>
          <a:custGeom>
            <a:avLst/>
            <a:gdLst>
              <a:gd name="T0" fmla="*/ 2814 w 3368"/>
              <a:gd name="T1" fmla="*/ 2329 h 2883"/>
              <a:gd name="T2" fmla="*/ 2864 w 3368"/>
              <a:gd name="T3" fmla="*/ 2311 h 2883"/>
              <a:gd name="T4" fmla="*/ 2869 w 3368"/>
              <a:gd name="T5" fmla="*/ 2310 h 2883"/>
              <a:gd name="T6" fmla="*/ 2872 w 3368"/>
              <a:gd name="T7" fmla="*/ 2310 h 2883"/>
              <a:gd name="T8" fmla="*/ 2955 w 3368"/>
              <a:gd name="T9" fmla="*/ 2356 h 2883"/>
              <a:gd name="T10" fmla="*/ 3083 w 3368"/>
              <a:gd name="T11" fmla="*/ 2492 h 2883"/>
              <a:gd name="T12" fmla="*/ 3133 w 3368"/>
              <a:gd name="T13" fmla="*/ 2512 h 2883"/>
              <a:gd name="T14" fmla="*/ 3207 w 3368"/>
              <a:gd name="T15" fmla="*/ 2510 h 2883"/>
              <a:gd name="T16" fmla="*/ 3327 w 3368"/>
              <a:gd name="T17" fmla="*/ 2406 h 2883"/>
              <a:gd name="T18" fmla="*/ 3360 w 3368"/>
              <a:gd name="T19" fmla="*/ 2261 h 2883"/>
              <a:gd name="T20" fmla="*/ 3351 w 3368"/>
              <a:gd name="T21" fmla="*/ 2229 h 2883"/>
              <a:gd name="T22" fmla="*/ 3351 w 3368"/>
              <a:gd name="T23" fmla="*/ 2228 h 2883"/>
              <a:gd name="T24" fmla="*/ 3349 w 3368"/>
              <a:gd name="T25" fmla="*/ 2224 h 2883"/>
              <a:gd name="T26" fmla="*/ 3347 w 3368"/>
              <a:gd name="T27" fmla="*/ 2223 h 2883"/>
              <a:gd name="T28" fmla="*/ 3345 w 3368"/>
              <a:gd name="T29" fmla="*/ 2217 h 2883"/>
              <a:gd name="T30" fmla="*/ 3343 w 3368"/>
              <a:gd name="T31" fmla="*/ 2211 h 2883"/>
              <a:gd name="T32" fmla="*/ 3332 w 3368"/>
              <a:gd name="T33" fmla="*/ 2196 h 2883"/>
              <a:gd name="T34" fmla="*/ 3330 w 3368"/>
              <a:gd name="T35" fmla="*/ 2194 h 2883"/>
              <a:gd name="T36" fmla="*/ 3326 w 3368"/>
              <a:gd name="T37" fmla="*/ 2189 h 2883"/>
              <a:gd name="T38" fmla="*/ 3284 w 3368"/>
              <a:gd name="T39" fmla="*/ 2156 h 2883"/>
              <a:gd name="T40" fmla="*/ 3099 w 3368"/>
              <a:gd name="T41" fmla="*/ 2114 h 2883"/>
              <a:gd name="T42" fmla="*/ 3015 w 3368"/>
              <a:gd name="T43" fmla="*/ 2061 h 2883"/>
              <a:gd name="T44" fmla="*/ 3013 w 3368"/>
              <a:gd name="T45" fmla="*/ 2056 h 2883"/>
              <a:gd name="T46" fmla="*/ 3012 w 3368"/>
              <a:gd name="T47" fmla="*/ 2055 h 2883"/>
              <a:gd name="T48" fmla="*/ 3004 w 3368"/>
              <a:gd name="T49" fmla="*/ 1994 h 2883"/>
              <a:gd name="T50" fmla="*/ 3324 w 3368"/>
              <a:gd name="T51" fmla="*/ 1440 h 2883"/>
              <a:gd name="T52" fmla="*/ 3324 w 3368"/>
              <a:gd name="T53" fmla="*/ 1439 h 2883"/>
              <a:gd name="T54" fmla="*/ 829 w 3368"/>
              <a:gd name="T55" fmla="*/ 0 h 2883"/>
              <a:gd name="T56" fmla="*/ 316 w 3368"/>
              <a:gd name="T57" fmla="*/ 1982 h 2883"/>
              <a:gd name="T58" fmla="*/ 337 w 3368"/>
              <a:gd name="T59" fmla="*/ 1991 h 2883"/>
              <a:gd name="T60" fmla="*/ 347 w 3368"/>
              <a:gd name="T61" fmla="*/ 1992 h 2883"/>
              <a:gd name="T62" fmla="*/ 347 w 3368"/>
              <a:gd name="T63" fmla="*/ 1992 h 2883"/>
              <a:gd name="T64" fmla="*/ 410 w 3368"/>
              <a:gd name="T65" fmla="*/ 1960 h 2883"/>
              <a:gd name="T66" fmla="*/ 504 w 3368"/>
              <a:gd name="T67" fmla="*/ 1850 h 2883"/>
              <a:gd name="T68" fmla="*/ 550 w 3368"/>
              <a:gd name="T69" fmla="*/ 1815 h 2883"/>
              <a:gd name="T70" fmla="*/ 598 w 3368"/>
              <a:gd name="T71" fmla="*/ 1794 h 2883"/>
              <a:gd name="T72" fmla="*/ 651 w 3368"/>
              <a:gd name="T73" fmla="*/ 1786 h 2883"/>
              <a:gd name="T74" fmla="*/ 662 w 3368"/>
              <a:gd name="T75" fmla="*/ 1787 h 2883"/>
              <a:gd name="T76" fmla="*/ 666 w 3368"/>
              <a:gd name="T77" fmla="*/ 1787 h 2883"/>
              <a:gd name="T78" fmla="*/ 668 w 3368"/>
              <a:gd name="T79" fmla="*/ 1787 h 2883"/>
              <a:gd name="T80" fmla="*/ 674 w 3368"/>
              <a:gd name="T81" fmla="*/ 1788 h 2883"/>
              <a:gd name="T82" fmla="*/ 675 w 3368"/>
              <a:gd name="T83" fmla="*/ 1788 h 2883"/>
              <a:gd name="T84" fmla="*/ 715 w 3368"/>
              <a:gd name="T85" fmla="*/ 1799 h 2883"/>
              <a:gd name="T86" fmla="*/ 841 w 3368"/>
              <a:gd name="T87" fmla="*/ 1914 h 2883"/>
              <a:gd name="T88" fmla="*/ 874 w 3368"/>
              <a:gd name="T89" fmla="*/ 2096 h 2883"/>
              <a:gd name="T90" fmla="*/ 832 w 3368"/>
              <a:gd name="T91" fmla="*/ 2175 h 2883"/>
              <a:gd name="T92" fmla="*/ 781 w 3368"/>
              <a:gd name="T93" fmla="*/ 2214 h 2883"/>
              <a:gd name="T94" fmla="*/ 583 w 3368"/>
              <a:gd name="T95" fmla="*/ 2261 h 2883"/>
              <a:gd name="T96" fmla="*/ 525 w 3368"/>
              <a:gd name="T97" fmla="*/ 2298 h 2883"/>
              <a:gd name="T98" fmla="*/ 524 w 3368"/>
              <a:gd name="T99" fmla="*/ 2299 h 2883"/>
              <a:gd name="T100" fmla="*/ 523 w 3368"/>
              <a:gd name="T101" fmla="*/ 2302 h 2883"/>
              <a:gd name="T102" fmla="*/ 521 w 3368"/>
              <a:gd name="T103" fmla="*/ 2305 h 2883"/>
              <a:gd name="T104" fmla="*/ 836 w 3368"/>
              <a:gd name="T105" fmla="*/ 2882 h 2883"/>
              <a:gd name="T106" fmla="*/ 2798 w 3368"/>
              <a:gd name="T107" fmla="*/ 2351 h 2883"/>
              <a:gd name="T108" fmla="*/ 2801 w 3368"/>
              <a:gd name="T109" fmla="*/ 2347 h 2883"/>
              <a:gd name="T110" fmla="*/ 2802 w 3368"/>
              <a:gd name="T111" fmla="*/ 2346 h 2883"/>
              <a:gd name="T112" fmla="*/ 2809 w 3368"/>
              <a:gd name="T113" fmla="*/ 2334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68" h="2883">
                <a:moveTo>
                  <a:pt x="2814" y="2329"/>
                </a:moveTo>
                <a:lnTo>
                  <a:pt x="2814" y="2329"/>
                </a:lnTo>
                <a:cubicBezTo>
                  <a:pt x="2828" y="2319"/>
                  <a:pt x="2845" y="2312"/>
                  <a:pt x="2863" y="2311"/>
                </a:cubicBezTo>
                <a:lnTo>
                  <a:pt x="2864" y="2311"/>
                </a:lnTo>
                <a:lnTo>
                  <a:pt x="2864" y="2311"/>
                </a:lnTo>
                <a:cubicBezTo>
                  <a:pt x="2866" y="2310"/>
                  <a:pt x="2868" y="2310"/>
                  <a:pt x="2869" y="2310"/>
                </a:cubicBezTo>
                <a:lnTo>
                  <a:pt x="2869" y="2310"/>
                </a:lnTo>
                <a:cubicBezTo>
                  <a:pt x="2870" y="2310"/>
                  <a:pt x="2871" y="2310"/>
                  <a:pt x="2872" y="2310"/>
                </a:cubicBezTo>
                <a:lnTo>
                  <a:pt x="2872" y="2310"/>
                </a:lnTo>
                <a:cubicBezTo>
                  <a:pt x="2906" y="2310"/>
                  <a:pt x="2937" y="2327"/>
                  <a:pt x="2955" y="2356"/>
                </a:cubicBezTo>
                <a:lnTo>
                  <a:pt x="2955" y="2356"/>
                </a:lnTo>
                <a:cubicBezTo>
                  <a:pt x="2997" y="2419"/>
                  <a:pt x="3044" y="2470"/>
                  <a:pt x="3083" y="2492"/>
                </a:cubicBezTo>
                <a:lnTo>
                  <a:pt x="3083" y="2492"/>
                </a:lnTo>
                <a:cubicBezTo>
                  <a:pt x="3100" y="2502"/>
                  <a:pt x="3116" y="2509"/>
                  <a:pt x="3133" y="2512"/>
                </a:cubicBezTo>
                <a:lnTo>
                  <a:pt x="3133" y="2512"/>
                </a:lnTo>
                <a:cubicBezTo>
                  <a:pt x="3158" y="2518"/>
                  <a:pt x="3183" y="2517"/>
                  <a:pt x="3207" y="2510"/>
                </a:cubicBezTo>
                <a:lnTo>
                  <a:pt x="3207" y="2510"/>
                </a:lnTo>
                <a:cubicBezTo>
                  <a:pt x="3253" y="2497"/>
                  <a:pt x="3295" y="2460"/>
                  <a:pt x="3327" y="2406"/>
                </a:cubicBezTo>
                <a:lnTo>
                  <a:pt x="3327" y="2406"/>
                </a:lnTo>
                <a:cubicBezTo>
                  <a:pt x="3355" y="2357"/>
                  <a:pt x="3367" y="2305"/>
                  <a:pt x="3360" y="2261"/>
                </a:cubicBezTo>
                <a:lnTo>
                  <a:pt x="3360" y="2261"/>
                </a:lnTo>
                <a:cubicBezTo>
                  <a:pt x="3358" y="2250"/>
                  <a:pt x="3355" y="2240"/>
                  <a:pt x="3351" y="2229"/>
                </a:cubicBezTo>
                <a:lnTo>
                  <a:pt x="3351" y="2229"/>
                </a:lnTo>
                <a:lnTo>
                  <a:pt x="3351" y="2228"/>
                </a:lnTo>
                <a:lnTo>
                  <a:pt x="3351" y="2228"/>
                </a:lnTo>
                <a:cubicBezTo>
                  <a:pt x="3350" y="2226"/>
                  <a:pt x="3349" y="2225"/>
                  <a:pt x="3349" y="2224"/>
                </a:cubicBezTo>
                <a:lnTo>
                  <a:pt x="3347" y="2223"/>
                </a:lnTo>
                <a:lnTo>
                  <a:pt x="3347" y="2223"/>
                </a:lnTo>
                <a:cubicBezTo>
                  <a:pt x="3347" y="2221"/>
                  <a:pt x="3347" y="2221"/>
                  <a:pt x="3346" y="2219"/>
                </a:cubicBezTo>
                <a:lnTo>
                  <a:pt x="3345" y="2217"/>
                </a:lnTo>
                <a:lnTo>
                  <a:pt x="3345" y="2217"/>
                </a:lnTo>
                <a:cubicBezTo>
                  <a:pt x="3345" y="2215"/>
                  <a:pt x="3343" y="2213"/>
                  <a:pt x="3343" y="2211"/>
                </a:cubicBezTo>
                <a:lnTo>
                  <a:pt x="3343" y="2211"/>
                </a:lnTo>
                <a:cubicBezTo>
                  <a:pt x="3340" y="2206"/>
                  <a:pt x="3336" y="2201"/>
                  <a:pt x="3332" y="2196"/>
                </a:cubicBezTo>
                <a:lnTo>
                  <a:pt x="3332" y="2196"/>
                </a:lnTo>
                <a:cubicBezTo>
                  <a:pt x="3332" y="2195"/>
                  <a:pt x="3331" y="2195"/>
                  <a:pt x="3330" y="2194"/>
                </a:cubicBezTo>
                <a:lnTo>
                  <a:pt x="3330" y="2194"/>
                </a:lnTo>
                <a:cubicBezTo>
                  <a:pt x="3329" y="2192"/>
                  <a:pt x="3327" y="2190"/>
                  <a:pt x="3326" y="2189"/>
                </a:cubicBezTo>
                <a:lnTo>
                  <a:pt x="3326" y="2189"/>
                </a:lnTo>
                <a:cubicBezTo>
                  <a:pt x="3314" y="2177"/>
                  <a:pt x="3300" y="2166"/>
                  <a:pt x="3284" y="2156"/>
                </a:cubicBezTo>
                <a:lnTo>
                  <a:pt x="3284" y="2156"/>
                </a:lnTo>
                <a:cubicBezTo>
                  <a:pt x="3245" y="2134"/>
                  <a:pt x="3176" y="2118"/>
                  <a:pt x="3099" y="2114"/>
                </a:cubicBezTo>
                <a:lnTo>
                  <a:pt x="3099" y="2114"/>
                </a:lnTo>
                <a:cubicBezTo>
                  <a:pt x="3064" y="2112"/>
                  <a:pt x="3033" y="2092"/>
                  <a:pt x="3015" y="2061"/>
                </a:cubicBezTo>
                <a:lnTo>
                  <a:pt x="3015" y="2061"/>
                </a:lnTo>
                <a:cubicBezTo>
                  <a:pt x="3015" y="2059"/>
                  <a:pt x="3014" y="2058"/>
                  <a:pt x="3013" y="2056"/>
                </a:cubicBezTo>
                <a:lnTo>
                  <a:pt x="3012" y="2055"/>
                </a:lnTo>
                <a:lnTo>
                  <a:pt x="3012" y="2055"/>
                </a:lnTo>
                <a:cubicBezTo>
                  <a:pt x="3004" y="2035"/>
                  <a:pt x="3001" y="2015"/>
                  <a:pt x="3004" y="1994"/>
                </a:cubicBezTo>
                <a:lnTo>
                  <a:pt x="3004" y="1994"/>
                </a:lnTo>
                <a:cubicBezTo>
                  <a:pt x="3005" y="1993"/>
                  <a:pt x="3006" y="1991"/>
                  <a:pt x="3006" y="1989"/>
                </a:cubicBezTo>
                <a:lnTo>
                  <a:pt x="3324" y="1440"/>
                </a:lnTo>
                <a:lnTo>
                  <a:pt x="3324" y="1440"/>
                </a:lnTo>
                <a:cubicBezTo>
                  <a:pt x="3324" y="1439"/>
                  <a:pt x="3324" y="1439"/>
                  <a:pt x="3324" y="1439"/>
                </a:cubicBezTo>
                <a:lnTo>
                  <a:pt x="2493" y="0"/>
                </a:lnTo>
                <a:lnTo>
                  <a:pt x="829" y="0"/>
                </a:lnTo>
                <a:lnTo>
                  <a:pt x="0" y="1434"/>
                </a:lnTo>
                <a:lnTo>
                  <a:pt x="316" y="1982"/>
                </a:lnTo>
                <a:lnTo>
                  <a:pt x="316" y="1982"/>
                </a:lnTo>
                <a:cubicBezTo>
                  <a:pt x="323" y="1986"/>
                  <a:pt x="330" y="1989"/>
                  <a:pt x="337" y="1991"/>
                </a:cubicBezTo>
                <a:lnTo>
                  <a:pt x="337" y="1991"/>
                </a:lnTo>
                <a:cubicBezTo>
                  <a:pt x="340" y="1991"/>
                  <a:pt x="344" y="1992"/>
                  <a:pt x="347" y="1992"/>
                </a:cubicBezTo>
                <a:lnTo>
                  <a:pt x="347" y="1992"/>
                </a:lnTo>
                <a:lnTo>
                  <a:pt x="347" y="1992"/>
                </a:lnTo>
                <a:cubicBezTo>
                  <a:pt x="372" y="1993"/>
                  <a:pt x="395" y="1981"/>
                  <a:pt x="410" y="1960"/>
                </a:cubicBezTo>
                <a:lnTo>
                  <a:pt x="410" y="1960"/>
                </a:lnTo>
                <a:cubicBezTo>
                  <a:pt x="439" y="1917"/>
                  <a:pt x="472" y="1879"/>
                  <a:pt x="504" y="1850"/>
                </a:cubicBezTo>
                <a:lnTo>
                  <a:pt x="504" y="1850"/>
                </a:lnTo>
                <a:cubicBezTo>
                  <a:pt x="520" y="1835"/>
                  <a:pt x="536" y="1823"/>
                  <a:pt x="550" y="1815"/>
                </a:cubicBezTo>
                <a:lnTo>
                  <a:pt x="550" y="1815"/>
                </a:lnTo>
                <a:cubicBezTo>
                  <a:pt x="566" y="1806"/>
                  <a:pt x="581" y="1799"/>
                  <a:pt x="598" y="1794"/>
                </a:cubicBezTo>
                <a:lnTo>
                  <a:pt x="598" y="1794"/>
                </a:lnTo>
                <a:cubicBezTo>
                  <a:pt x="616" y="1789"/>
                  <a:pt x="633" y="1786"/>
                  <a:pt x="651" y="1786"/>
                </a:cubicBezTo>
                <a:lnTo>
                  <a:pt x="651" y="1786"/>
                </a:lnTo>
                <a:cubicBezTo>
                  <a:pt x="654" y="1786"/>
                  <a:pt x="656" y="1786"/>
                  <a:pt x="658" y="1786"/>
                </a:cubicBezTo>
                <a:lnTo>
                  <a:pt x="662" y="1787"/>
                </a:lnTo>
                <a:lnTo>
                  <a:pt x="662" y="1787"/>
                </a:lnTo>
                <a:cubicBezTo>
                  <a:pt x="664" y="1787"/>
                  <a:pt x="665" y="1787"/>
                  <a:pt x="666" y="1787"/>
                </a:cubicBezTo>
                <a:lnTo>
                  <a:pt x="668" y="1787"/>
                </a:lnTo>
                <a:lnTo>
                  <a:pt x="668" y="1787"/>
                </a:lnTo>
                <a:cubicBezTo>
                  <a:pt x="670" y="1788"/>
                  <a:pt x="672" y="1788"/>
                  <a:pt x="674" y="1788"/>
                </a:cubicBezTo>
                <a:lnTo>
                  <a:pt x="674" y="1788"/>
                </a:lnTo>
                <a:cubicBezTo>
                  <a:pt x="674" y="1788"/>
                  <a:pt x="674" y="1788"/>
                  <a:pt x="675" y="1788"/>
                </a:cubicBezTo>
                <a:lnTo>
                  <a:pt x="675" y="1788"/>
                </a:lnTo>
                <a:cubicBezTo>
                  <a:pt x="689" y="1790"/>
                  <a:pt x="702" y="1794"/>
                  <a:pt x="715" y="1799"/>
                </a:cubicBezTo>
                <a:lnTo>
                  <a:pt x="715" y="1799"/>
                </a:lnTo>
                <a:cubicBezTo>
                  <a:pt x="764" y="1817"/>
                  <a:pt x="809" y="1858"/>
                  <a:pt x="841" y="1914"/>
                </a:cubicBezTo>
                <a:lnTo>
                  <a:pt x="841" y="1914"/>
                </a:lnTo>
                <a:cubicBezTo>
                  <a:pt x="877" y="1977"/>
                  <a:pt x="888" y="2040"/>
                  <a:pt x="874" y="2096"/>
                </a:cubicBezTo>
                <a:lnTo>
                  <a:pt x="874" y="2096"/>
                </a:lnTo>
                <a:cubicBezTo>
                  <a:pt x="867" y="2125"/>
                  <a:pt x="853" y="2151"/>
                  <a:pt x="832" y="2175"/>
                </a:cubicBezTo>
                <a:lnTo>
                  <a:pt x="832" y="2175"/>
                </a:lnTo>
                <a:cubicBezTo>
                  <a:pt x="818" y="2190"/>
                  <a:pt x="801" y="2203"/>
                  <a:pt x="781" y="2214"/>
                </a:cubicBezTo>
                <a:lnTo>
                  <a:pt x="781" y="2214"/>
                </a:lnTo>
                <a:cubicBezTo>
                  <a:pt x="739" y="2239"/>
                  <a:pt x="664" y="2257"/>
                  <a:pt x="583" y="2261"/>
                </a:cubicBezTo>
                <a:lnTo>
                  <a:pt x="583" y="2261"/>
                </a:lnTo>
                <a:cubicBezTo>
                  <a:pt x="558" y="2262"/>
                  <a:pt x="537" y="2276"/>
                  <a:pt x="525" y="2298"/>
                </a:cubicBezTo>
                <a:lnTo>
                  <a:pt x="525" y="2298"/>
                </a:lnTo>
                <a:lnTo>
                  <a:pt x="524" y="2299"/>
                </a:lnTo>
                <a:lnTo>
                  <a:pt x="524" y="2299"/>
                </a:lnTo>
                <a:cubicBezTo>
                  <a:pt x="523" y="2301"/>
                  <a:pt x="523" y="2301"/>
                  <a:pt x="523" y="2302"/>
                </a:cubicBezTo>
                <a:lnTo>
                  <a:pt x="523" y="2302"/>
                </a:lnTo>
                <a:cubicBezTo>
                  <a:pt x="522" y="2303"/>
                  <a:pt x="522" y="2304"/>
                  <a:pt x="521" y="2305"/>
                </a:cubicBezTo>
                <a:lnTo>
                  <a:pt x="521" y="2305"/>
                </a:lnTo>
                <a:cubicBezTo>
                  <a:pt x="518" y="2313"/>
                  <a:pt x="517" y="2322"/>
                  <a:pt x="518" y="2331"/>
                </a:cubicBezTo>
                <a:lnTo>
                  <a:pt x="836" y="2882"/>
                </a:lnTo>
                <a:lnTo>
                  <a:pt x="2491" y="2882"/>
                </a:lnTo>
                <a:lnTo>
                  <a:pt x="2798" y="2351"/>
                </a:lnTo>
                <a:lnTo>
                  <a:pt x="2798" y="2351"/>
                </a:lnTo>
                <a:cubicBezTo>
                  <a:pt x="2798" y="2349"/>
                  <a:pt x="2800" y="2348"/>
                  <a:pt x="2801" y="2347"/>
                </a:cubicBezTo>
                <a:lnTo>
                  <a:pt x="2801" y="2347"/>
                </a:lnTo>
                <a:cubicBezTo>
                  <a:pt x="2801" y="2346"/>
                  <a:pt x="2801" y="2346"/>
                  <a:pt x="2802" y="2346"/>
                </a:cubicBezTo>
                <a:lnTo>
                  <a:pt x="2809" y="2334"/>
                </a:lnTo>
                <a:lnTo>
                  <a:pt x="2809" y="2334"/>
                </a:lnTo>
                <a:cubicBezTo>
                  <a:pt x="2810" y="2332"/>
                  <a:pt x="2812" y="2330"/>
                  <a:pt x="2814" y="2329"/>
                </a:cubicBezTo>
              </a:path>
            </a:pathLst>
          </a:custGeom>
          <a:solidFill>
            <a:srgbClr val="70AD47"/>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653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
        <p:nvSpPr>
          <p:cNvPr id="28" name="TextBox 12">
            <a:extLst>
              <a:ext uri="{FF2B5EF4-FFF2-40B4-BE49-F238E27FC236}">
                <a16:creationId xmlns:a16="http://schemas.microsoft.com/office/drawing/2014/main" id="{28005A84-96A2-58ED-9CC5-D57F18AB49E8}"/>
              </a:ext>
            </a:extLst>
          </p:cNvPr>
          <p:cNvSpPr txBox="1"/>
          <p:nvPr/>
        </p:nvSpPr>
        <p:spPr>
          <a:xfrm>
            <a:off x="8934486" y="5491614"/>
            <a:ext cx="2655004" cy="830997"/>
          </a:xfrm>
          <a:prstGeom prst="rect">
            <a:avLst/>
          </a:prstGeom>
          <a:noFill/>
        </p:spPr>
        <p:txBody>
          <a:bodyPr wrap="square" rtlCol="0" anchor="t">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5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Attestato di partecipazione Accesso </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5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all’esame finale </a:t>
            </a:r>
            <a:r>
              <a:rPr lang="it-IT" sz="1600" kern="1200" spc="-50" dirty="0">
                <a:solidFill>
                  <a:prstClr val="black"/>
                </a:solidFill>
                <a:latin typeface="Aptos" panose="020B0004020202020204" pitchFamily="34" charset="0"/>
                <a:ea typeface="Source Sans Pro" panose="020B0503030403020204" pitchFamily="34" charset="0"/>
                <a:cs typeface="Segoe UI" panose="020B0502040204020203" pitchFamily="34" charset="0"/>
              </a:rPr>
              <a:t>FBA</a:t>
            </a:r>
            <a:endParaRPr kumimoji="0" lang="en-US" sz="1600" b="0" i="0" u="none" strike="noStrike" kern="1200" cap="none" spc="-5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endParaRPr>
          </a:p>
        </p:txBody>
      </p:sp>
      <p:sp>
        <p:nvSpPr>
          <p:cNvPr id="29" name="TextBox 13">
            <a:extLst>
              <a:ext uri="{FF2B5EF4-FFF2-40B4-BE49-F238E27FC236}">
                <a16:creationId xmlns:a16="http://schemas.microsoft.com/office/drawing/2014/main" id="{521FCCA2-0EC7-95EE-93D7-CFE1622E4BCB}"/>
              </a:ext>
            </a:extLst>
          </p:cNvPr>
          <p:cNvSpPr txBox="1"/>
          <p:nvPr/>
        </p:nvSpPr>
        <p:spPr>
          <a:xfrm>
            <a:off x="9765976" y="5091628"/>
            <a:ext cx="1016881" cy="400110"/>
          </a:xfrm>
          <a:prstGeom prst="rect">
            <a:avLst/>
          </a:prstGeom>
          <a:noFill/>
        </p:spPr>
        <p:txBody>
          <a:bodyPr wrap="none" rtlCol="0" anchor="b">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Credits</a:t>
            </a:r>
          </a:p>
        </p:txBody>
      </p:sp>
      <p:sp>
        <p:nvSpPr>
          <p:cNvPr id="30" name="TextBox 14">
            <a:extLst>
              <a:ext uri="{FF2B5EF4-FFF2-40B4-BE49-F238E27FC236}">
                <a16:creationId xmlns:a16="http://schemas.microsoft.com/office/drawing/2014/main" id="{CDD0BB2A-49CE-F9F3-1629-2CB9E4E313CF}"/>
              </a:ext>
            </a:extLst>
          </p:cNvPr>
          <p:cNvSpPr txBox="1"/>
          <p:nvPr/>
        </p:nvSpPr>
        <p:spPr>
          <a:xfrm>
            <a:off x="7136586" y="1968647"/>
            <a:ext cx="2954798" cy="830997"/>
          </a:xfrm>
          <a:prstGeom prst="rect">
            <a:avLst/>
          </a:prstGeom>
          <a:noFill/>
        </p:spPr>
        <p:txBody>
          <a:bodyPr wrap="square" rtlCol="0" anchor="t">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5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Segoe UI" panose="020B0502040204020203" pitchFamily="34" charset="0"/>
              </a:rPr>
              <a:t>Per tutta la durata del percorso formativo, segreteria didattica ed organizzativa dedicata</a:t>
            </a:r>
          </a:p>
        </p:txBody>
      </p:sp>
      <p:pic>
        <p:nvPicPr>
          <p:cNvPr id="32" name="Immagine 31">
            <a:extLst>
              <a:ext uri="{FF2B5EF4-FFF2-40B4-BE49-F238E27FC236}">
                <a16:creationId xmlns:a16="http://schemas.microsoft.com/office/drawing/2014/main" id="{F4D2D14E-4E02-A389-6EFA-25980029C9F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888634" y="4030523"/>
            <a:ext cx="828000" cy="828000"/>
          </a:xfrm>
          <a:prstGeom prst="rect">
            <a:avLst/>
          </a:prstGeom>
        </p:spPr>
      </p:pic>
      <p:pic>
        <p:nvPicPr>
          <p:cNvPr id="33" name="Immagine 32">
            <a:extLst>
              <a:ext uri="{FF2B5EF4-FFF2-40B4-BE49-F238E27FC236}">
                <a16:creationId xmlns:a16="http://schemas.microsoft.com/office/drawing/2014/main" id="{96325528-6B13-DE26-4F4D-24C96CD129E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461859" y="3958523"/>
            <a:ext cx="972000" cy="972000"/>
          </a:xfrm>
          <a:prstGeom prst="rect">
            <a:avLst/>
          </a:prstGeom>
        </p:spPr>
      </p:pic>
      <p:pic>
        <p:nvPicPr>
          <p:cNvPr id="34" name="Immagine 33">
            <a:extLst>
              <a:ext uri="{FF2B5EF4-FFF2-40B4-BE49-F238E27FC236}">
                <a16:creationId xmlns:a16="http://schemas.microsoft.com/office/drawing/2014/main" id="{3A537D8D-C98D-B36D-D1A1-866688969A5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146619" y="2979000"/>
            <a:ext cx="900000" cy="900000"/>
          </a:xfrm>
          <a:prstGeom prst="rect">
            <a:avLst/>
          </a:prstGeom>
        </p:spPr>
      </p:pic>
      <p:pic>
        <p:nvPicPr>
          <p:cNvPr id="36" name="Immagine 35">
            <a:extLst>
              <a:ext uri="{FF2B5EF4-FFF2-40B4-BE49-F238E27FC236}">
                <a16:creationId xmlns:a16="http://schemas.microsoft.com/office/drawing/2014/main" id="{3DF7894E-4A5C-0ED5-DFB1-4A01F72596C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172013" y="3994523"/>
            <a:ext cx="900000" cy="900000"/>
          </a:xfrm>
          <a:prstGeom prst="rect">
            <a:avLst/>
          </a:prstGeom>
        </p:spPr>
      </p:pic>
      <p:pic>
        <p:nvPicPr>
          <p:cNvPr id="40" name="Immagine 39" descr="Immagine che contiene nero, oscurità&#10;&#10;Il contenuto generato dall'IA potrebbe non essere corretto.">
            <a:extLst>
              <a:ext uri="{FF2B5EF4-FFF2-40B4-BE49-F238E27FC236}">
                <a16:creationId xmlns:a16="http://schemas.microsoft.com/office/drawing/2014/main" id="{8819BC60-F9F1-AC3E-9057-969CB54D14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9020" y="3000016"/>
            <a:ext cx="792000" cy="792000"/>
          </a:xfrm>
          <a:prstGeom prst="rect">
            <a:avLst/>
          </a:prstGeom>
        </p:spPr>
      </p:pic>
      <p:pic>
        <p:nvPicPr>
          <p:cNvPr id="42" name="Immagine 41" descr="Immagine che contiene nero, oscurità, bianco e nero&#10;&#10;Il contenuto generato dall'IA potrebbe non essere corretto.">
            <a:extLst>
              <a:ext uri="{FF2B5EF4-FFF2-40B4-BE49-F238E27FC236}">
                <a16:creationId xmlns:a16="http://schemas.microsoft.com/office/drawing/2014/main" id="{7B4AEAF6-710C-E1E1-B4E2-AB18AD9494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18465" y="3000016"/>
            <a:ext cx="900000" cy="900000"/>
          </a:xfrm>
          <a:prstGeom prst="rect">
            <a:avLst/>
          </a:prstGeom>
        </p:spPr>
      </p:pic>
    </p:spTree>
    <p:extLst>
      <p:ext uri="{BB962C8B-B14F-4D97-AF65-F5344CB8AC3E}">
        <p14:creationId xmlns:p14="http://schemas.microsoft.com/office/powerpoint/2010/main" val="818729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0332" y="294198"/>
            <a:ext cx="11160000" cy="806469"/>
          </a:xfrm>
        </p:spPr>
        <p:txBody>
          <a:bodyPr/>
          <a:lstStyle/>
          <a:p>
            <a:r>
              <a:rPr lang="it-IT" dirty="0"/>
              <a:t>Disclaimer</a:t>
            </a:r>
          </a:p>
        </p:txBody>
      </p:sp>
      <p:sp>
        <p:nvSpPr>
          <p:cNvPr id="3" name="Segnaposto contenuto 2"/>
          <p:cNvSpPr>
            <a:spLocks noGrp="1"/>
          </p:cNvSpPr>
          <p:nvPr>
            <p:ph idx="4294967295"/>
          </p:nvPr>
        </p:nvSpPr>
        <p:spPr>
          <a:xfrm>
            <a:off x="550334" y="1430868"/>
            <a:ext cx="11160000" cy="4749270"/>
          </a:xfrm>
        </p:spPr>
        <p:txBody>
          <a:bodyPr anchor="ctr"/>
          <a:lstStyle/>
          <a:p>
            <a:pPr marL="0" indent="0" algn="ctr">
              <a:spcAft>
                <a:spcPts val="0"/>
              </a:spcAft>
              <a:buNone/>
            </a:pPr>
            <a:r>
              <a:rPr lang="it-IT" b="1" dirty="0"/>
              <a:t>Tutte le idee e i progetti illustrati nelle slide precedenti</a:t>
            </a:r>
          </a:p>
          <a:p>
            <a:pPr marL="0" indent="0" algn="ctr">
              <a:spcAft>
                <a:spcPts val="0"/>
              </a:spcAft>
              <a:buNone/>
            </a:pPr>
            <a:r>
              <a:rPr lang="it-IT" dirty="0"/>
              <a:t>sono di proprietà intellettuale di </a:t>
            </a:r>
            <a:r>
              <a:rPr lang="it-IT" b="1" dirty="0"/>
              <a:t>Teseo S.R.L.</a:t>
            </a:r>
          </a:p>
          <a:p>
            <a:pPr marL="0" indent="0" algn="ctr">
              <a:spcAft>
                <a:spcPts val="0"/>
              </a:spcAft>
              <a:buNone/>
            </a:pPr>
            <a:r>
              <a:rPr lang="it-IT" dirty="0"/>
              <a:t>e sono tutelati ai sensi della Legge n. </a:t>
            </a:r>
            <a:r>
              <a:rPr lang="it-IT" b="1" dirty="0"/>
              <a:t>633/1941.</a:t>
            </a:r>
          </a:p>
          <a:p>
            <a:pPr marL="0" indent="0" algn="ctr">
              <a:spcAft>
                <a:spcPts val="0"/>
              </a:spcAft>
              <a:buNone/>
            </a:pPr>
            <a:endParaRPr lang="it-IT" dirty="0"/>
          </a:p>
          <a:p>
            <a:pPr marL="0" indent="0" algn="ctr">
              <a:spcAft>
                <a:spcPts val="0"/>
              </a:spcAft>
              <a:buNone/>
            </a:pPr>
            <a:r>
              <a:rPr lang="it-IT" dirty="0"/>
              <a:t>È pertanto vietata qualsiasi forma di </a:t>
            </a:r>
            <a:r>
              <a:rPr lang="it-IT" b="1" dirty="0"/>
              <a:t>divulgazione, riproduzione o modifica</a:t>
            </a:r>
            <a:r>
              <a:rPr lang="it-IT" dirty="0"/>
              <a:t>,</a:t>
            </a:r>
          </a:p>
          <a:p>
            <a:pPr marL="0" indent="0" algn="ctr">
              <a:spcAft>
                <a:spcPts val="0"/>
              </a:spcAft>
              <a:buNone/>
            </a:pPr>
            <a:r>
              <a:rPr lang="it-IT" dirty="0"/>
              <a:t>anche parziale, a favore di soggetti non autorizzati</a:t>
            </a:r>
          </a:p>
          <a:p>
            <a:pPr marL="0" indent="0" algn="ctr">
              <a:spcAft>
                <a:spcPts val="0"/>
              </a:spcAft>
              <a:buNone/>
            </a:pPr>
            <a:r>
              <a:rPr lang="it-IT" dirty="0"/>
              <a:t>o di qualsivoglia soggetto terzo.</a:t>
            </a:r>
          </a:p>
        </p:txBody>
      </p:sp>
      <p:sp>
        <p:nvSpPr>
          <p:cNvPr id="6" name="Segnaposto piè di pagina 5">
            <a:extLst>
              <a:ext uri="{FF2B5EF4-FFF2-40B4-BE49-F238E27FC236}">
                <a16:creationId xmlns:a16="http://schemas.microsoft.com/office/drawing/2014/main" id="{63FCC2EF-E01B-19EE-0579-0CC30633A22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rPr>
              <a:t>Copyright Teseo</a:t>
            </a:r>
          </a:p>
        </p:txBody>
      </p:sp>
      <p:sp>
        <p:nvSpPr>
          <p:cNvPr id="7" name="Segnaposto numero diapositiva 6">
            <a:extLst>
              <a:ext uri="{FF2B5EF4-FFF2-40B4-BE49-F238E27FC236}">
                <a16:creationId xmlns:a16="http://schemas.microsoft.com/office/drawing/2014/main" id="{8C50B90A-3818-FA96-010C-B7F0EE7CBF90}"/>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87BEFC-D351-4AD8-B428-AF2EBF406BBB}" type="slidenum">
              <a:rPr kumimoji="0" lang="it-IT" sz="900" b="0" i="0" u="none" strike="noStrike" kern="0" cap="none" spc="0" normalizeH="0" baseline="0" noProof="0" smtClean="0">
                <a:ln>
                  <a:noFill/>
                </a:ln>
                <a:solidFill>
                  <a:prstClr val="black"/>
                </a:solidFill>
                <a:effectLst/>
                <a:uLnTx/>
                <a:uFillTx/>
                <a:latin typeface="Aptos" panose="020B0004020202020204" pitchFamily="34" charset="0"/>
                <a:ea typeface="+mn-ea"/>
                <a:cs typeface="Segoe UI" panose="020B050204020402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900" b="0" i="0" u="none" strike="noStrike" kern="0" cap="none" spc="0" normalizeH="0" baseline="0" noProof="0" dirty="0">
              <a:ln>
                <a:noFill/>
              </a:ln>
              <a:solidFill>
                <a:prstClr val="black"/>
              </a:solidFill>
              <a:effectLst/>
              <a:uLnTx/>
              <a:uFillTx/>
              <a:latin typeface="Aptos" panose="020B0004020202020204" pitchFamily="34" charset="0"/>
              <a:ea typeface="+mn-ea"/>
              <a:cs typeface="Segoe UI" panose="020B0502040204020203" pitchFamily="34" charset="0"/>
            </a:endParaRPr>
          </a:p>
        </p:txBody>
      </p:sp>
    </p:spTree>
    <p:extLst>
      <p:ext uri="{BB962C8B-B14F-4D97-AF65-F5344CB8AC3E}">
        <p14:creationId xmlns:p14="http://schemas.microsoft.com/office/powerpoint/2010/main" val="1930545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seo 2017_light">
  <a:themeElements>
    <a:clrScheme name="Personalizzato 38">
      <a:dk1>
        <a:sysClr val="windowText" lastClr="000000"/>
      </a:dk1>
      <a:lt1>
        <a:sysClr val="window" lastClr="FFFFFF"/>
      </a:lt1>
      <a:dk2>
        <a:srgbClr val="44546A"/>
      </a:dk2>
      <a:lt2>
        <a:srgbClr val="E7E6E6"/>
      </a:lt2>
      <a:accent1>
        <a:srgbClr val="4472C4"/>
      </a:accent1>
      <a:accent2>
        <a:srgbClr val="76232F"/>
      </a:accent2>
      <a:accent3>
        <a:srgbClr val="A5A5A5"/>
      </a:accent3>
      <a:accent4>
        <a:srgbClr val="FFC000"/>
      </a:accent4>
      <a:accent5>
        <a:srgbClr val="5B9BD5"/>
      </a:accent5>
      <a:accent6>
        <a:srgbClr val="70AD47"/>
      </a:accent6>
      <a:hlink>
        <a:srgbClr val="0563C1"/>
      </a:hlink>
      <a:folHlink>
        <a:srgbClr val="954F7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Teseo 2017_light" id="{40948788-DCB7-4151-BC06-7C73777A8BB8}" vid="{1EC3ED19-BF21-47B7-9229-486CB94CD62F}"/>
    </a:ext>
  </a:extLst>
</a:theme>
</file>

<file path=ppt/theme/theme3.xml><?xml version="1.0" encoding="utf-8"?>
<a:theme xmlns:a="http://schemas.openxmlformats.org/drawingml/2006/main" name="1_Teseo 2017_light">
  <a:themeElements>
    <a:clrScheme name="Personalizzato 38">
      <a:dk1>
        <a:sysClr val="windowText" lastClr="000000"/>
      </a:dk1>
      <a:lt1>
        <a:sysClr val="window" lastClr="FFFFFF"/>
      </a:lt1>
      <a:dk2>
        <a:srgbClr val="44546A"/>
      </a:dk2>
      <a:lt2>
        <a:srgbClr val="E7E6E6"/>
      </a:lt2>
      <a:accent1>
        <a:srgbClr val="4472C4"/>
      </a:accent1>
      <a:accent2>
        <a:srgbClr val="76232F"/>
      </a:accent2>
      <a:accent3>
        <a:srgbClr val="A5A5A5"/>
      </a:accent3>
      <a:accent4>
        <a:srgbClr val="FFC000"/>
      </a:accent4>
      <a:accent5>
        <a:srgbClr val="5B9BD5"/>
      </a:accent5>
      <a:accent6>
        <a:srgbClr val="70AD47"/>
      </a:accent6>
      <a:hlink>
        <a:srgbClr val="0563C1"/>
      </a:hlink>
      <a:folHlink>
        <a:srgbClr val="954F7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Teseo 2017_light" id="{40948788-DCB7-4151-BC06-7C73777A8BB8}" vid="{1EC3ED19-BF21-47B7-9229-486CB94CD62F}"/>
    </a:ext>
  </a:extLst>
</a:theme>
</file>

<file path=ppt/theme/theme4.xml><?xml version="1.0" encoding="utf-8"?>
<a:theme xmlns:a="http://schemas.openxmlformats.org/drawingml/2006/main" name="3_Teseo 2017_light">
  <a:themeElements>
    <a:clrScheme name="Personalizzato 38">
      <a:dk1>
        <a:sysClr val="windowText" lastClr="000000"/>
      </a:dk1>
      <a:lt1>
        <a:sysClr val="window" lastClr="FFFFFF"/>
      </a:lt1>
      <a:dk2>
        <a:srgbClr val="44546A"/>
      </a:dk2>
      <a:lt2>
        <a:srgbClr val="E7E6E6"/>
      </a:lt2>
      <a:accent1>
        <a:srgbClr val="4472C4"/>
      </a:accent1>
      <a:accent2>
        <a:srgbClr val="76232F"/>
      </a:accent2>
      <a:accent3>
        <a:srgbClr val="A5A5A5"/>
      </a:accent3>
      <a:accent4>
        <a:srgbClr val="FFC000"/>
      </a:accent4>
      <a:accent5>
        <a:srgbClr val="5B9BD5"/>
      </a:accent5>
      <a:accent6>
        <a:srgbClr val="70AD47"/>
      </a:accent6>
      <a:hlink>
        <a:srgbClr val="0563C1"/>
      </a:hlink>
      <a:folHlink>
        <a:srgbClr val="954F7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Teseo 2017_light" id="{40948788-DCB7-4151-BC06-7C73777A8BB8}" vid="{1EC3ED19-BF21-47B7-9229-486CB94CD62F}"/>
    </a:ext>
  </a:extLst>
</a:theme>
</file>

<file path=ppt/theme/theme5.xml><?xml version="1.0" encoding="utf-8"?>
<a:theme xmlns:a="http://schemas.openxmlformats.org/drawingml/2006/main" name="2_Teseo 2017_light">
  <a:themeElements>
    <a:clrScheme name="Teseo_16.9">
      <a:dk1>
        <a:sysClr val="windowText" lastClr="000000"/>
      </a:dk1>
      <a:lt1>
        <a:sysClr val="window" lastClr="FFFFFF"/>
      </a:lt1>
      <a:dk2>
        <a:srgbClr val="1F497D"/>
      </a:dk2>
      <a:lt2>
        <a:srgbClr val="EEECE1"/>
      </a:lt2>
      <a:accent1>
        <a:srgbClr val="4F81BD"/>
      </a:accent1>
      <a:accent2>
        <a:srgbClr val="721422"/>
      </a:accent2>
      <a:accent3>
        <a:srgbClr val="9BBB59"/>
      </a:accent3>
      <a:accent4>
        <a:srgbClr val="8064A2"/>
      </a:accent4>
      <a:accent5>
        <a:srgbClr val="4BACC6"/>
      </a:accent5>
      <a:accent6>
        <a:srgbClr val="F79646"/>
      </a:accent6>
      <a:hlink>
        <a:srgbClr val="0000FF"/>
      </a:hlink>
      <a:folHlink>
        <a:srgbClr val="800080"/>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Teseo 2017_light" id="{40948788-DCB7-4151-BC06-7C73777A8BB8}" vid="{1EC3ED19-BF21-47B7-9229-486CB94CD62F}"/>
    </a:ext>
  </a:ext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1863</TotalTime>
  <Words>3381</Words>
  <Application>Microsoft Office PowerPoint</Application>
  <PresentationFormat>Widescreen</PresentationFormat>
  <Paragraphs>422</Paragraphs>
  <Slides>24</Slides>
  <Notes>0</Notes>
  <HiddenSlides>0</HiddenSlides>
  <MMClips>0</MMClips>
  <ScaleCrop>false</ScaleCrop>
  <HeadingPairs>
    <vt:vector size="6" baseType="variant">
      <vt:variant>
        <vt:lpstr>Caratteri utilizzati</vt:lpstr>
      </vt:variant>
      <vt:variant>
        <vt:i4>9</vt:i4>
      </vt:variant>
      <vt:variant>
        <vt:lpstr>Tema</vt:lpstr>
      </vt:variant>
      <vt:variant>
        <vt:i4>5</vt:i4>
      </vt:variant>
      <vt:variant>
        <vt:lpstr>Titoli diapositive</vt:lpstr>
      </vt:variant>
      <vt:variant>
        <vt:i4>24</vt:i4>
      </vt:variant>
    </vt:vector>
  </HeadingPairs>
  <TitlesOfParts>
    <vt:vector size="38" baseType="lpstr">
      <vt:lpstr>Aptos</vt:lpstr>
      <vt:lpstr>Arial</vt:lpstr>
      <vt:lpstr>Bebas Neue</vt:lpstr>
      <vt:lpstr>Calibri</vt:lpstr>
      <vt:lpstr>Century Schoolbook</vt:lpstr>
      <vt:lpstr>Courier New</vt:lpstr>
      <vt:lpstr>Segoe UI</vt:lpstr>
      <vt:lpstr>Wingdings</vt:lpstr>
      <vt:lpstr>Wingdings 2</vt:lpstr>
      <vt:lpstr>Office Theme</vt:lpstr>
      <vt:lpstr>Teseo 2017_light</vt:lpstr>
      <vt:lpstr>1_Teseo 2017_light</vt:lpstr>
      <vt:lpstr>3_Teseo 2017_light</vt:lpstr>
      <vt:lpstr>2_Teseo 2017_light</vt:lpstr>
      <vt:lpstr>Certificazione EFPA Financial Behavioral Advisor FBA</vt:lpstr>
      <vt:lpstr>Premessa</vt:lpstr>
      <vt:lpstr>Premessa</vt:lpstr>
      <vt:lpstr>Premessa</vt:lpstr>
      <vt:lpstr>Efpa Financial Behavioral Advisor Certificazione EFPA – livello FBA</vt:lpstr>
      <vt:lpstr>Financial Behavioral Advisor Certificazione EFPA – livello FBA</vt:lpstr>
      <vt:lpstr>Supporti didattici esclusivi </vt:lpstr>
      <vt:lpstr>Presentazione standard di PowerPoint</vt:lpstr>
      <vt:lpstr>Docenti del percorso formativo FBA</vt:lpstr>
      <vt:lpstr>Docenti del percorso formativo FBA</vt:lpstr>
      <vt:lpstr>Docenti del percorso formativo FBA</vt:lpstr>
      <vt:lpstr>Contenuti analitici del percorso FBA</vt:lpstr>
      <vt:lpstr>Contenuti analitici del percorso FBA</vt:lpstr>
      <vt:lpstr>Contenuti analitici del percorso FBA</vt:lpstr>
      <vt:lpstr>Contenuti analitici del percorso FBA</vt:lpstr>
      <vt:lpstr>Contenuti analitici del percorso FBA</vt:lpstr>
      <vt:lpstr>Contenuti analitici del percorso FBA</vt:lpstr>
      <vt:lpstr>Contenuti analitici del percorso FBA</vt:lpstr>
      <vt:lpstr>Contenuti analitici del percorso FBA</vt:lpstr>
      <vt:lpstr>Contenuti analitici del percorso FBA</vt:lpstr>
      <vt:lpstr>ESAME FBA Caratteristiche e svolgimento</vt:lpstr>
      <vt:lpstr>Fattori distintivi del percorso FBA Teseo “Price is what you pay. Value is what you get” (Warren Buffet) </vt:lpstr>
      <vt:lpstr>Fattori distintivi del percorso FBA Teseo “Price is what you pay. Value is what you get” (Warren Buffet) </vt:lpstr>
      <vt:lpstr>Disclaimer</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Barbara Del Tozzotto</dc:creator>
  <cp:lastModifiedBy>Piero Davini</cp:lastModifiedBy>
  <cp:revision>117</cp:revision>
  <cp:lastPrinted>2026-04-29T16:45:37Z</cp:lastPrinted>
  <dcterms:created xsi:type="dcterms:W3CDTF">2025-05-14T14:22:13Z</dcterms:created>
  <dcterms:modified xsi:type="dcterms:W3CDTF">2026-04-29T17:20:00Z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0x010100147509F460FEEF409E0E8F4EC2E0CA46</vt:lpwstr>
  </property>
  <property fmtid="{D5CDD505-2E9C-101B-9397-08002B2CF9AE}" pid="3" name="Created">
    <vt:filetime>2025-04-02T00:00:00Z</vt:filetime>
  </property>
  <property fmtid="{D5CDD505-2E9C-101B-9397-08002B2CF9AE}" pid="4" name="Creator">
    <vt:lpwstr>Acrobat PDFMaker 25 per PowerPoint</vt:lpwstr>
  </property>
  <property fmtid="{D5CDD505-2E9C-101B-9397-08002B2CF9AE}" pid="5" name="LastSaved">
    <vt:filetime>2025-05-14T00:00:00Z</vt:filetime>
  </property>
  <property fmtid="{D5CDD505-2E9C-101B-9397-08002B2CF9AE}" pid="6" name="Producer">
    <vt:lpwstr>Adobe PDF Library 25.1.211</vt:lpwstr>
  </property>
</Properties>
</file>